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4"/>
  </p:notesMasterIdLst>
  <p:sldIdLst>
    <p:sldId id="333" r:id="rId2"/>
    <p:sldId id="429" r:id="rId3"/>
    <p:sldId id="337" r:id="rId4"/>
    <p:sldId id="338" r:id="rId5"/>
    <p:sldId id="340" r:id="rId6"/>
    <p:sldId id="432" r:id="rId7"/>
    <p:sldId id="363" r:id="rId8"/>
    <p:sldId id="462" r:id="rId9"/>
    <p:sldId id="364" r:id="rId10"/>
    <p:sldId id="341" r:id="rId11"/>
    <p:sldId id="350" r:id="rId12"/>
    <p:sldId id="428" r:id="rId13"/>
    <p:sldId id="351" r:id="rId14"/>
    <p:sldId id="448" r:id="rId15"/>
    <p:sldId id="442" r:id="rId16"/>
    <p:sldId id="352" r:id="rId17"/>
    <p:sldId id="365" r:id="rId18"/>
    <p:sldId id="367" r:id="rId19"/>
    <p:sldId id="366" r:id="rId20"/>
    <p:sldId id="368" r:id="rId21"/>
    <p:sldId id="369" r:id="rId22"/>
    <p:sldId id="370" r:id="rId23"/>
    <p:sldId id="371" r:id="rId24"/>
    <p:sldId id="412" r:id="rId25"/>
    <p:sldId id="413" r:id="rId26"/>
    <p:sldId id="377" r:id="rId27"/>
    <p:sldId id="376" r:id="rId28"/>
    <p:sldId id="375" r:id="rId29"/>
    <p:sldId id="417" r:id="rId30"/>
    <p:sldId id="378" r:id="rId31"/>
    <p:sldId id="455" r:id="rId32"/>
    <p:sldId id="454" r:id="rId33"/>
    <p:sldId id="380" r:id="rId34"/>
    <p:sldId id="392" r:id="rId35"/>
    <p:sldId id="381" r:id="rId36"/>
    <p:sldId id="399" r:id="rId37"/>
    <p:sldId id="383" r:id="rId38"/>
    <p:sldId id="384" r:id="rId39"/>
    <p:sldId id="385" r:id="rId40"/>
    <p:sldId id="382" r:id="rId41"/>
    <p:sldId id="386" r:id="rId42"/>
    <p:sldId id="393" r:id="rId43"/>
    <p:sldId id="414" r:id="rId44"/>
    <p:sldId id="436" r:id="rId45"/>
    <p:sldId id="395" r:id="rId46"/>
    <p:sldId id="415" r:id="rId47"/>
    <p:sldId id="416" r:id="rId48"/>
    <p:sldId id="397" r:id="rId49"/>
    <p:sldId id="396" r:id="rId50"/>
    <p:sldId id="400" r:id="rId51"/>
    <p:sldId id="422" r:id="rId52"/>
    <p:sldId id="420" r:id="rId53"/>
    <p:sldId id="421" r:id="rId54"/>
    <p:sldId id="423" r:id="rId55"/>
    <p:sldId id="444" r:id="rId56"/>
    <p:sldId id="403" r:id="rId57"/>
    <p:sldId id="406" r:id="rId58"/>
    <p:sldId id="405" r:id="rId59"/>
    <p:sldId id="404" r:id="rId60"/>
    <p:sldId id="409" r:id="rId61"/>
    <p:sldId id="410" r:id="rId62"/>
    <p:sldId id="411" r:id="rId63"/>
    <p:sldId id="408" r:id="rId64"/>
    <p:sldId id="353" r:id="rId65"/>
    <p:sldId id="354" r:id="rId66"/>
    <p:sldId id="452" r:id="rId67"/>
    <p:sldId id="419" r:id="rId68"/>
    <p:sldId id="434" r:id="rId69"/>
    <p:sldId id="433" r:id="rId70"/>
    <p:sldId id="437" r:id="rId71"/>
    <p:sldId id="439" r:id="rId72"/>
    <p:sldId id="435" r:id="rId73"/>
    <p:sldId id="426" r:id="rId74"/>
    <p:sldId id="438" r:id="rId75"/>
    <p:sldId id="427" r:id="rId76"/>
    <p:sldId id="345" r:id="rId77"/>
    <p:sldId id="456" r:id="rId78"/>
    <p:sldId id="449" r:id="rId79"/>
    <p:sldId id="458" r:id="rId80"/>
    <p:sldId id="459" r:id="rId81"/>
    <p:sldId id="460" r:id="rId82"/>
    <p:sldId id="347"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54BA94D-24A7-8F49-B3E5-1D05E796905B}">
          <p14:sldIdLst>
            <p14:sldId id="333"/>
            <p14:sldId id="429"/>
            <p14:sldId id="337"/>
            <p14:sldId id="338"/>
            <p14:sldId id="340"/>
            <p14:sldId id="432"/>
            <p14:sldId id="363"/>
            <p14:sldId id="462"/>
            <p14:sldId id="364"/>
            <p14:sldId id="341"/>
            <p14:sldId id="350"/>
            <p14:sldId id="428"/>
            <p14:sldId id="351"/>
            <p14:sldId id="448"/>
            <p14:sldId id="442"/>
            <p14:sldId id="352"/>
            <p14:sldId id="365"/>
            <p14:sldId id="367"/>
            <p14:sldId id="366"/>
            <p14:sldId id="368"/>
            <p14:sldId id="369"/>
            <p14:sldId id="370"/>
            <p14:sldId id="371"/>
            <p14:sldId id="412"/>
            <p14:sldId id="413"/>
            <p14:sldId id="377"/>
            <p14:sldId id="376"/>
            <p14:sldId id="375"/>
            <p14:sldId id="417"/>
            <p14:sldId id="378"/>
            <p14:sldId id="455"/>
            <p14:sldId id="454"/>
            <p14:sldId id="380"/>
            <p14:sldId id="392"/>
            <p14:sldId id="381"/>
            <p14:sldId id="399"/>
            <p14:sldId id="383"/>
            <p14:sldId id="384"/>
            <p14:sldId id="385"/>
            <p14:sldId id="382"/>
            <p14:sldId id="386"/>
            <p14:sldId id="393"/>
            <p14:sldId id="414"/>
            <p14:sldId id="436"/>
            <p14:sldId id="395"/>
            <p14:sldId id="415"/>
            <p14:sldId id="416"/>
            <p14:sldId id="397"/>
            <p14:sldId id="396"/>
            <p14:sldId id="400"/>
            <p14:sldId id="422"/>
            <p14:sldId id="420"/>
            <p14:sldId id="421"/>
            <p14:sldId id="423"/>
            <p14:sldId id="444"/>
            <p14:sldId id="403"/>
            <p14:sldId id="406"/>
            <p14:sldId id="405"/>
            <p14:sldId id="404"/>
            <p14:sldId id="409"/>
            <p14:sldId id="410"/>
            <p14:sldId id="411"/>
            <p14:sldId id="408"/>
            <p14:sldId id="353"/>
            <p14:sldId id="354"/>
            <p14:sldId id="452"/>
            <p14:sldId id="419"/>
            <p14:sldId id="434"/>
            <p14:sldId id="433"/>
            <p14:sldId id="437"/>
            <p14:sldId id="439"/>
            <p14:sldId id="435"/>
            <p14:sldId id="426"/>
            <p14:sldId id="438"/>
            <p14:sldId id="427"/>
            <p14:sldId id="345"/>
            <p14:sldId id="456"/>
            <p14:sldId id="449"/>
            <p14:sldId id="458"/>
            <p14:sldId id="459"/>
            <p14:sldId id="460"/>
          </p14:sldIdLst>
        </p14:section>
        <p14:section name="Sample Layouts" id="{C5FBCF1B-999B-6646-98A0-BDC124574646}">
          <p14:sldIdLst>
            <p14:sldId id="347"/>
          </p14:sldIdLst>
        </p14:section>
        <p14:section name="Sample Charts" id="{987628C5-C2C6-F94A-9187-58651DE8D952}">
          <p14:sldIdLst/>
        </p14:section>
        <p14:section name="Community" id="{3AC4EC99-F3D5-4FD9-86EC-1183C34767DE}">
          <p14:sldIdLst/>
        </p14:section>
        <p14:section name="Solutions" id="{9CD35B6F-608B-4B7E-9136-F904BEE8D515}">
          <p14:sldIdLst/>
        </p14:section>
        <p14:section name="Business Drivers" id="{C2959730-61C6-4FB4-BE97-10EEE4EF2BDF}">
          <p14:sldIdLst/>
        </p14:section>
        <p14:section name="Brand Story" id="{E807255A-68CA-0D4D-B02E-40DCB798D213}">
          <p14:sldIdLst/>
        </p14:section>
      </p14:sectionLst>
    </p:ext>
    <p:ext uri="{EFAFB233-063F-42B5-8137-9DF3F51BA10A}">
      <p15:sldGuideLst xmlns:p15="http://schemas.microsoft.com/office/powerpoint/2012/main">
        <p15:guide id="1"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850"/>
    <a:srgbClr val="F5333F"/>
    <a:srgbClr val="1177B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6357" autoAdjust="0"/>
  </p:normalViewPr>
  <p:slideViewPr>
    <p:cSldViewPr>
      <p:cViewPr varScale="1">
        <p:scale>
          <a:sx n="82" d="100"/>
          <a:sy n="82" d="100"/>
        </p:scale>
        <p:origin x="763" y="58"/>
      </p:cViewPr>
      <p:guideLst>
        <p:guide/>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77CDA-A108-4A9C-80FB-79F05DBA4EF1}" type="datetimeFigureOut">
              <a:rPr lang="en-US" smtClean="0"/>
              <a:t>5/9/2024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99FB5-0055-4882-AE8D-A0170D1F6237}" type="slidenum">
              <a:rPr lang="en-US" smtClean="0"/>
              <a:t>‹#›</a:t>
            </a:fld>
            <a:endParaRPr lang="en-US" dirty="0"/>
          </a:p>
        </p:txBody>
      </p:sp>
    </p:spTree>
    <p:extLst>
      <p:ext uri="{BB962C8B-B14F-4D97-AF65-F5344CB8AC3E}">
        <p14:creationId xmlns:p14="http://schemas.microsoft.com/office/powerpoint/2010/main" val="1808033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B99FB5-0055-4882-AE8D-A0170D1F6237}" type="slidenum">
              <a:rPr lang="en-US" smtClean="0"/>
              <a:t>10</a:t>
            </a:fld>
            <a:endParaRPr lang="en-US" dirty="0"/>
          </a:p>
        </p:txBody>
      </p:sp>
    </p:spTree>
    <p:extLst>
      <p:ext uri="{BB962C8B-B14F-4D97-AF65-F5344CB8AC3E}">
        <p14:creationId xmlns:p14="http://schemas.microsoft.com/office/powerpoint/2010/main" val="292143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tandard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3FFE-E462-4D53-B370-64812CD1936E}"/>
              </a:ext>
            </a:extLst>
          </p:cNvPr>
          <p:cNvSpPr>
            <a:spLocks noGrp="1"/>
          </p:cNvSpPr>
          <p:nvPr>
            <p:ph type="title"/>
          </p:nvPr>
        </p:nvSpPr>
        <p:spPr>
          <a:xfrm>
            <a:off x="635000" y="635000"/>
            <a:ext cx="10921999" cy="825500"/>
          </a:xfrm>
          <a:prstGeom prst="rect">
            <a:avLst/>
          </a:prstGeom>
        </p:spPr>
        <p:txBody>
          <a:bodyPr lIns="0" tIns="0" rIns="0" bIns="0" anchor="b" anchorCtr="0"/>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FAA68A-88C4-45FA-A8E4-D83C1B884F96}"/>
              </a:ext>
            </a:extLst>
          </p:cNvPr>
          <p:cNvSpPr>
            <a:spLocks noGrp="1"/>
          </p:cNvSpPr>
          <p:nvPr>
            <p:ph idx="1" hasCustomPrompt="1"/>
          </p:nvPr>
        </p:nvSpPr>
        <p:spPr>
          <a:xfrm>
            <a:off x="635000" y="2540000"/>
            <a:ext cx="10922000" cy="3683000"/>
          </a:xfrm>
        </p:spPr>
        <p:txBody>
          <a:bodyPr lIns="0" tIns="0" rIns="0" bIns="0" anchor="t" anchorCtr="0"/>
          <a:lstStyle>
            <a:lvl1pPr>
              <a:lnSpc>
                <a:spcPct val="100000"/>
              </a:lnSpc>
              <a:defRPr>
                <a:solidFill>
                  <a:srgbClr val="142850"/>
                </a:solidFill>
              </a:defRPr>
            </a:lvl1pPr>
            <a:lvl2pPr>
              <a:lnSpc>
                <a:spcPct val="100000"/>
              </a:lnSpc>
              <a:defRPr sz="2000">
                <a:solidFill>
                  <a:srgbClr val="142850"/>
                </a:solidFill>
              </a:defRPr>
            </a:lvl2pPr>
            <a:lvl3pPr>
              <a:lnSpc>
                <a:spcPct val="100000"/>
              </a:lnSpc>
              <a:defRPr>
                <a:solidFill>
                  <a:srgbClr val="142850"/>
                </a:solidFill>
              </a:defRPr>
            </a:lvl3pPr>
            <a:lvl4pPr>
              <a:lnSpc>
                <a:spcPct val="100000"/>
              </a:lnSpc>
              <a:defRPr sz="1600">
                <a:solidFill>
                  <a:srgbClr val="142850"/>
                </a:solidFill>
              </a:defRPr>
            </a:lvl4pPr>
            <a:lvl5pPr>
              <a:lnSpc>
                <a:spcPct val="100000"/>
              </a:lnSpc>
              <a:defRPr sz="1400">
                <a:solidFill>
                  <a:srgbClr val="14285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49B6DB-C2C8-4949-AABE-C2B3783CCD4C}"/>
              </a:ext>
            </a:extLst>
          </p:cNvPr>
          <p:cNvSpPr>
            <a:spLocks noGrp="1"/>
          </p:cNvSpPr>
          <p:nvPr>
            <p:ph type="dt" sz="half" idx="10"/>
          </p:nvPr>
        </p:nvSpPr>
        <p:spPr/>
        <p:txBody>
          <a:bodyPr/>
          <a:lstStyle/>
          <a:p>
            <a:fld id="{39102DF4-C2A3-5C41-B2C1-273E2C7970ED}" type="datetime1">
              <a:rPr lang="en-US" smtClean="0"/>
              <a:t>5/9/2024</a:t>
            </a:fld>
            <a:endParaRPr lang="en-US" dirty="0"/>
          </a:p>
        </p:txBody>
      </p:sp>
      <p:sp>
        <p:nvSpPr>
          <p:cNvPr id="5" name="Footer Placeholder 4">
            <a:extLst>
              <a:ext uri="{FF2B5EF4-FFF2-40B4-BE49-F238E27FC236}">
                <a16:creationId xmlns:a16="http://schemas.microsoft.com/office/drawing/2014/main" id="{6EC6F72C-0392-4EF7-A3D6-20A44C89B1BA}"/>
              </a:ext>
            </a:extLst>
          </p:cNvPr>
          <p:cNvSpPr>
            <a:spLocks noGrp="1"/>
          </p:cNvSpPr>
          <p:nvPr>
            <p:ph type="ftr" sz="quarter" idx="11"/>
          </p:nvPr>
        </p:nvSpPr>
        <p:spPr/>
        <p:txBody>
          <a:bodyPr/>
          <a:lstStyle/>
          <a:p>
            <a:r>
              <a:rPr lang="en-US" dirty="0"/>
              <a:t>Introducing the ESM brand</a:t>
            </a:r>
          </a:p>
        </p:txBody>
      </p:sp>
      <p:sp>
        <p:nvSpPr>
          <p:cNvPr id="6" name="Slide Number Placeholder 5">
            <a:extLst>
              <a:ext uri="{FF2B5EF4-FFF2-40B4-BE49-F238E27FC236}">
                <a16:creationId xmlns:a16="http://schemas.microsoft.com/office/drawing/2014/main" id="{CBDB8E7A-23D4-4C2A-9816-E9443FAF918E}"/>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Tree>
    <p:extLst>
      <p:ext uri="{BB962C8B-B14F-4D97-AF65-F5344CB8AC3E}">
        <p14:creationId xmlns:p14="http://schemas.microsoft.com/office/powerpoint/2010/main" val="3608157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F827-2A66-4FF8-B275-C048723E34C2}"/>
              </a:ext>
            </a:extLst>
          </p:cNvPr>
          <p:cNvSpPr>
            <a:spLocks noGrp="1"/>
          </p:cNvSpPr>
          <p:nvPr>
            <p:ph type="title"/>
          </p:nvPr>
        </p:nvSpPr>
        <p:spPr>
          <a:xfrm>
            <a:off x="635001" y="635000"/>
            <a:ext cx="10001250" cy="825500"/>
          </a:xfrm>
          <a:prstGeom prst="rect">
            <a:avLst/>
          </a:prstGeom>
        </p:spPr>
        <p:txBody>
          <a:bodyPr lIns="0" tIns="0" rIns="0" bIns="0" anchor="t" anchorCtr="0"/>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hasCustomPrompt="1"/>
          </p:nvPr>
        </p:nvSpPr>
        <p:spPr>
          <a:xfrm>
            <a:off x="635000" y="1587500"/>
            <a:ext cx="5397500" cy="4635500"/>
          </a:xfrm>
        </p:spPr>
        <p:txBody>
          <a:bodyPr lIns="0" tIns="0" rIns="0" bIns="0" anchor="t" anchorCtr="0"/>
          <a:lstStyle>
            <a:lvl1pPr>
              <a:defRPr>
                <a:solidFill>
                  <a:srgbClr val="142850"/>
                </a:solidFill>
              </a:defRPr>
            </a:lvl1pPr>
            <a:lvl2pPr>
              <a:defRPr>
                <a:solidFill>
                  <a:srgbClr val="142850"/>
                </a:solidFill>
              </a:defRPr>
            </a:lvl2pPr>
            <a:lvl3pPr>
              <a:defRPr>
                <a:solidFill>
                  <a:srgbClr val="142850"/>
                </a:solidFill>
              </a:defRPr>
            </a:lvl3pPr>
            <a:lvl4pPr>
              <a:defRPr>
                <a:solidFill>
                  <a:srgbClr val="142850"/>
                </a:solidFill>
              </a:defRPr>
            </a:lvl4pPr>
            <a:lvl5pPr>
              <a:defRPr>
                <a:solidFill>
                  <a:srgbClr val="14285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3C6F4A9-C7F9-4886-A274-B689E9BF0D1F}"/>
              </a:ext>
            </a:extLst>
          </p:cNvPr>
          <p:cNvSpPr>
            <a:spLocks noGrp="1"/>
          </p:cNvSpPr>
          <p:nvPr>
            <p:ph sz="half" idx="2" hasCustomPrompt="1"/>
          </p:nvPr>
        </p:nvSpPr>
        <p:spPr>
          <a:xfrm>
            <a:off x="6159500" y="1587500"/>
            <a:ext cx="5397500" cy="4635500"/>
          </a:xfrm>
        </p:spPr>
        <p:txBody>
          <a:bodyPr lIns="0" tIns="0" rIns="0" bIns="0" anchor="t" anchorCtr="0"/>
          <a:lstStyle>
            <a:lvl1pPr>
              <a:defRPr>
                <a:solidFill>
                  <a:srgbClr val="142850"/>
                </a:solidFill>
              </a:defRPr>
            </a:lvl1pPr>
            <a:lvl2pPr>
              <a:defRPr>
                <a:solidFill>
                  <a:srgbClr val="142850"/>
                </a:solidFill>
              </a:defRPr>
            </a:lvl2pPr>
            <a:lvl3pPr>
              <a:defRPr>
                <a:solidFill>
                  <a:srgbClr val="142850"/>
                </a:solidFill>
              </a:defRPr>
            </a:lvl3pPr>
            <a:lvl4pPr>
              <a:defRPr>
                <a:solidFill>
                  <a:srgbClr val="142850"/>
                </a:solidFill>
              </a:defRPr>
            </a:lvl4pPr>
            <a:lvl5pPr>
              <a:defRPr>
                <a:solidFill>
                  <a:srgbClr val="14285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6422C9B-2E88-4999-875C-18930BB12170}"/>
              </a:ext>
            </a:extLst>
          </p:cNvPr>
          <p:cNvSpPr>
            <a:spLocks noGrp="1"/>
          </p:cNvSpPr>
          <p:nvPr>
            <p:ph type="dt" sz="half" idx="10"/>
          </p:nvPr>
        </p:nvSpPr>
        <p:spPr/>
        <p:txBody>
          <a:bodyPr/>
          <a:lstStyle/>
          <a:p>
            <a:fld id="{DEB1356A-97AB-7349-8223-DEE0A8E40222}" type="datetime1">
              <a:rPr lang="en-US" smtClean="0"/>
              <a:t>5/9/2024</a:t>
            </a:fld>
            <a:endParaRPr lang="en-US" dirty="0"/>
          </a:p>
        </p:txBody>
      </p:sp>
      <p:sp>
        <p:nvSpPr>
          <p:cNvPr id="6" name="Footer Placeholder 5">
            <a:extLst>
              <a:ext uri="{FF2B5EF4-FFF2-40B4-BE49-F238E27FC236}">
                <a16:creationId xmlns:a16="http://schemas.microsoft.com/office/drawing/2014/main" id="{CA741EFE-476C-4584-BD73-ACE5BBA8B9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B8949B-3E6A-44F7-BEAC-F2D523151581}"/>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Tree>
    <p:extLst>
      <p:ext uri="{BB962C8B-B14F-4D97-AF65-F5344CB8AC3E}">
        <p14:creationId xmlns:p14="http://schemas.microsoft.com/office/powerpoint/2010/main" val="26334212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4">
                                            <p:txEl>
                                              <p:pRg st="2" end="2"/>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4">
                                            <p:txEl>
                                              <p:pRg st="3" end="3"/>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additive="base">
                                        <p:cTn id="47"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0-#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0-#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0-#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0-#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0-#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88FC-A527-4A1B-8C19-3A0AF5588AEA}"/>
              </a:ext>
            </a:extLst>
          </p:cNvPr>
          <p:cNvSpPr>
            <a:spLocks noGrp="1"/>
          </p:cNvSpPr>
          <p:nvPr>
            <p:ph type="title"/>
          </p:nvPr>
        </p:nvSpPr>
        <p:spPr>
          <a:xfrm>
            <a:off x="635000" y="635001"/>
            <a:ext cx="10916466" cy="825500"/>
          </a:xfrm>
          <a:prstGeom prst="rect">
            <a:avLst/>
          </a:prstGeom>
        </p:spPr>
        <p:txBody>
          <a:bodyPr lIns="0" tIns="0" rIns="0" bIns="0" anchor="t" anchorCtr="0"/>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hasCustomPrompt="1"/>
          </p:nvPr>
        </p:nvSpPr>
        <p:spPr>
          <a:xfrm>
            <a:off x="635000" y="1594576"/>
            <a:ext cx="5397500" cy="428625"/>
          </a:xfrm>
        </p:spPr>
        <p:txBody>
          <a:bodyPr lIns="0" tIns="0" rIns="0" bIns="0" anchor="t" anchorCtr="0"/>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hasCustomPrompt="1"/>
          </p:nvPr>
        </p:nvSpPr>
        <p:spPr>
          <a:xfrm>
            <a:off x="635000" y="2171430"/>
            <a:ext cx="5397500" cy="4051571"/>
          </a:xfrm>
        </p:spPr>
        <p:txBody>
          <a:bodyPr lIns="0" tIns="0" rIns="0" bIns="0" anchor="t" anchorCtr="0"/>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hasCustomPrompt="1"/>
          </p:nvPr>
        </p:nvSpPr>
        <p:spPr>
          <a:xfrm>
            <a:off x="6161859" y="1601652"/>
            <a:ext cx="5397500" cy="428625"/>
          </a:xfrm>
        </p:spPr>
        <p:txBody>
          <a:bodyPr lIns="0" tIns="0" rIns="0" bIns="0" anchor="t" anchorCtr="0"/>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hasCustomPrompt="1"/>
          </p:nvPr>
        </p:nvSpPr>
        <p:spPr>
          <a:xfrm>
            <a:off x="6161859" y="2171429"/>
            <a:ext cx="5397500" cy="4051572"/>
          </a:xfrm>
        </p:spPr>
        <p:txBody>
          <a:bodyPr lIns="0" tIns="0" rIns="0" bIns="0" anchor="t" anchorCtr="0"/>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5BF1607-EE3E-49BA-A217-6C91411998BE}"/>
              </a:ext>
            </a:extLst>
          </p:cNvPr>
          <p:cNvSpPr>
            <a:spLocks noGrp="1"/>
          </p:cNvSpPr>
          <p:nvPr>
            <p:ph type="dt" sz="half" idx="10"/>
          </p:nvPr>
        </p:nvSpPr>
        <p:spPr/>
        <p:txBody>
          <a:bodyPr/>
          <a:lstStyle/>
          <a:p>
            <a:fld id="{2AB6C27D-D7A7-764A-BFEB-721FB80A9F19}" type="datetime1">
              <a:rPr lang="en-US" smtClean="0"/>
              <a:t>5/9/2024</a:t>
            </a:fld>
            <a:endParaRPr lang="en-US" dirty="0"/>
          </a:p>
        </p:txBody>
      </p:sp>
      <p:sp>
        <p:nvSpPr>
          <p:cNvPr id="8" name="Footer Placeholder 7">
            <a:extLst>
              <a:ext uri="{FF2B5EF4-FFF2-40B4-BE49-F238E27FC236}">
                <a16:creationId xmlns:a16="http://schemas.microsoft.com/office/drawing/2014/main" id="{49382A01-FB88-4D54-9A15-6B72F22E1A9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9187684-0DE6-4F26-8554-33CFADACBC53}"/>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Tree>
    <p:extLst>
      <p:ext uri="{BB962C8B-B14F-4D97-AF65-F5344CB8AC3E}">
        <p14:creationId xmlns:p14="http://schemas.microsoft.com/office/powerpoint/2010/main" val="10462215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4">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additive="base">
                                        <p:cTn id="36"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ntr" presetSubtype="8" fill="hold" grpId="0"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additive="base">
                                        <p:cTn id="46"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8" fill="hold" grpId="0" nodeType="after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additive="base">
                                        <p:cTn id="51"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 calcmode="lin" valueType="num">
                                      <p:cBhvr additive="base">
                                        <p:cTn id="56"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57"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8" fill="hold" grpId="0" nodeType="after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0-#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0-#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0-#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0-#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0-#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presetID="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0-#ppt_w/2"/>
                          </p:val>
                        </p:tav>
                        <p:tav tm="100000">
                          <p:val>
                            <p:strVal val="#ppt_x"/>
                          </p:val>
                        </p:tav>
                      </p:tavLst>
                    </p:anim>
                    <p:anim calcmode="lin" valueType="num">
                      <p:cBhvr additive="base">
                        <p:cTn dur="10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0-#ppt_w/2"/>
                          </p:val>
                        </p:tav>
                        <p:tav tm="100000">
                          <p:val>
                            <p:strVal val="#ppt_x"/>
                          </p:val>
                        </p:tav>
                      </p:tavLst>
                    </p:anim>
                    <p:anim calcmode="lin" valueType="num">
                      <p:cBhvr additive="base">
                        <p:cTn dur="1000" fill="hold"/>
                        <p:tgtEl>
                          <p:spTgt spid="6"/>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0-#ppt_w/2"/>
                          </p:val>
                        </p:tav>
                        <p:tav tm="100000">
                          <p:val>
                            <p:strVal val="#ppt_x"/>
                          </p:val>
                        </p:tav>
                      </p:tavLst>
                    </p:anim>
                    <p:anim calcmode="lin" valueType="num">
                      <p:cBhvr additive="base">
                        <p:cTn dur="1000" fill="hold"/>
                        <p:tgtEl>
                          <p:spTgt spid="6"/>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0-#ppt_w/2"/>
                          </p:val>
                        </p:tav>
                        <p:tav tm="100000">
                          <p:val>
                            <p:strVal val="#ppt_x"/>
                          </p:val>
                        </p:tav>
                      </p:tavLst>
                    </p:anim>
                    <p:anim calcmode="lin" valueType="num">
                      <p:cBhvr additive="base">
                        <p:cTn dur="1000" fill="hold"/>
                        <p:tgtEl>
                          <p:spTgt spid="6"/>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0-#ppt_w/2"/>
                          </p:val>
                        </p:tav>
                        <p:tav tm="100000">
                          <p:val>
                            <p:strVal val="#ppt_x"/>
                          </p:val>
                        </p:tav>
                      </p:tavLst>
                    </p:anim>
                    <p:anim calcmode="lin" valueType="num">
                      <p:cBhvr additive="base">
                        <p:cTn dur="1000" fill="hold"/>
                        <p:tgtEl>
                          <p:spTgt spid="6"/>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0-#ppt_w/2"/>
                          </p:val>
                        </p:tav>
                        <p:tav tm="100000">
                          <p:val>
                            <p:strVal val="#ppt_x"/>
                          </p:val>
                        </p:tav>
                      </p:tavLst>
                    </p:anim>
                    <p:anim calcmode="lin" valueType="num">
                      <p:cBhvr additive="base">
                        <p:cTn dur="10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Inf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88FC-A527-4A1B-8C19-3A0AF5588AEA}"/>
              </a:ext>
            </a:extLst>
          </p:cNvPr>
          <p:cNvSpPr>
            <a:spLocks noGrp="1"/>
          </p:cNvSpPr>
          <p:nvPr>
            <p:ph type="title"/>
          </p:nvPr>
        </p:nvSpPr>
        <p:spPr>
          <a:xfrm>
            <a:off x="635000" y="635001"/>
            <a:ext cx="10916466" cy="825500"/>
          </a:xfrm>
          <a:prstGeom prst="rect">
            <a:avLst/>
          </a:prstGeom>
        </p:spPr>
        <p:txBody>
          <a:bodyPr lIns="0" tIns="0" rIns="0" bIns="0" anchor="t" anchorCtr="0"/>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hasCustomPrompt="1"/>
          </p:nvPr>
        </p:nvSpPr>
        <p:spPr>
          <a:xfrm>
            <a:off x="635000" y="1594576"/>
            <a:ext cx="10916466" cy="428625"/>
          </a:xfrm>
        </p:spPr>
        <p:txBody>
          <a:bodyPr lIns="0" tIns="0" rIns="0" bIns="0" anchor="t" anchorCtr="0"/>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hasCustomPrompt="1"/>
          </p:nvPr>
        </p:nvSpPr>
        <p:spPr>
          <a:xfrm>
            <a:off x="635000" y="2540000"/>
            <a:ext cx="2635250" cy="3683001"/>
          </a:xfrm>
          <a:solidFill>
            <a:schemeClr val="accent6"/>
          </a:solidFill>
        </p:spPr>
        <p:txBody>
          <a:bodyPr lIns="0" tIns="360000" rIns="0" bIns="0" anchor="t" anchorCtr="1"/>
          <a:lstStyle>
            <a:lvl1pPr>
              <a:defRPr>
                <a:solidFill>
                  <a:schemeClr val="accent6"/>
                </a:solidFill>
              </a:defRPr>
            </a:lvl1pPr>
            <a:lvl2pPr>
              <a:defRPr>
                <a:solidFill>
                  <a:schemeClr val="accent6"/>
                </a:solidFill>
              </a:defRPr>
            </a:lvl2pPr>
            <a:lvl3pPr>
              <a:defRPr>
                <a:solidFill>
                  <a:schemeClr val="bg1"/>
                </a:solidFill>
              </a:defRPr>
            </a:lvl3pPr>
            <a:lvl4pPr>
              <a:defRPr>
                <a:solidFill>
                  <a:schemeClr val="bg1"/>
                </a:solidFill>
              </a:defRPr>
            </a:lvl4pPr>
            <a:lvl5pPr>
              <a:defRPr>
                <a:solidFill>
                  <a:schemeClr val="bg1"/>
                </a:solidFill>
              </a:defRPr>
            </a:lvl5pPr>
          </a:lstStyle>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hasCustomPrompt="1"/>
          </p:nvPr>
        </p:nvSpPr>
        <p:spPr>
          <a:xfrm>
            <a:off x="3397250" y="2540000"/>
            <a:ext cx="2635250" cy="3682999"/>
          </a:xfrm>
          <a:solidFill>
            <a:schemeClr val="tx2">
              <a:alpha val="52000"/>
            </a:schemeClr>
          </a:solidFill>
        </p:spPr>
        <p:txBody>
          <a:bodyPr lIns="0" tIns="360000" rIns="0" bIns="0" anchor="t" anchorCtr="1"/>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5BF1607-EE3E-49BA-A217-6C91411998BE}"/>
              </a:ext>
            </a:extLst>
          </p:cNvPr>
          <p:cNvSpPr>
            <a:spLocks noGrp="1"/>
          </p:cNvSpPr>
          <p:nvPr>
            <p:ph type="dt" sz="half" idx="10"/>
          </p:nvPr>
        </p:nvSpPr>
        <p:spPr/>
        <p:txBody>
          <a:bodyPr/>
          <a:lstStyle/>
          <a:p>
            <a:fld id="{2AB6C27D-D7A7-764A-BFEB-721FB80A9F19}" type="datetime1">
              <a:rPr lang="en-US" smtClean="0"/>
              <a:t>5/9/2024</a:t>
            </a:fld>
            <a:endParaRPr lang="en-US" dirty="0"/>
          </a:p>
        </p:txBody>
      </p:sp>
      <p:sp>
        <p:nvSpPr>
          <p:cNvPr id="8" name="Footer Placeholder 7">
            <a:extLst>
              <a:ext uri="{FF2B5EF4-FFF2-40B4-BE49-F238E27FC236}">
                <a16:creationId xmlns:a16="http://schemas.microsoft.com/office/drawing/2014/main" id="{49382A01-FB88-4D54-9A15-6B72F22E1A9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9187684-0DE6-4F26-8554-33CFADACBC53}"/>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
        <p:nvSpPr>
          <p:cNvPr id="10" name="Content Placeholder 5">
            <a:extLst>
              <a:ext uri="{FF2B5EF4-FFF2-40B4-BE49-F238E27FC236}">
                <a16:creationId xmlns:a16="http://schemas.microsoft.com/office/drawing/2014/main" id="{C85968B1-E364-EE4A-A6EF-F7952ACE7450}"/>
              </a:ext>
            </a:extLst>
          </p:cNvPr>
          <p:cNvSpPr>
            <a:spLocks noGrp="1"/>
          </p:cNvSpPr>
          <p:nvPr>
            <p:ph sz="quarter" idx="13" hasCustomPrompt="1"/>
          </p:nvPr>
        </p:nvSpPr>
        <p:spPr>
          <a:xfrm>
            <a:off x="6159500" y="2540001"/>
            <a:ext cx="2635250" cy="3682999"/>
          </a:xfrm>
          <a:solidFill>
            <a:schemeClr val="tx2"/>
          </a:solidFill>
        </p:spPr>
        <p:txBody>
          <a:bodyPr lIns="0" tIns="360000" rIns="0" bIns="0" anchor="t" anchorCtr="1"/>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5889F75A-EFFE-C048-8DD7-F68471E5D8CB}"/>
              </a:ext>
            </a:extLst>
          </p:cNvPr>
          <p:cNvSpPr>
            <a:spLocks noGrp="1"/>
          </p:cNvSpPr>
          <p:nvPr>
            <p:ph sz="quarter" idx="14" hasCustomPrompt="1"/>
          </p:nvPr>
        </p:nvSpPr>
        <p:spPr>
          <a:xfrm>
            <a:off x="8916216" y="2540001"/>
            <a:ext cx="2635250" cy="3682999"/>
          </a:xfrm>
          <a:solidFill>
            <a:schemeClr val="bg2"/>
          </a:solidFill>
        </p:spPr>
        <p:txBody>
          <a:bodyPr lIns="0" tIns="360000" rIns="0" bIns="0" anchor="t" anchorCtr="1"/>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46701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88FC-A527-4A1B-8C19-3A0AF5588AEA}"/>
              </a:ext>
            </a:extLst>
          </p:cNvPr>
          <p:cNvSpPr>
            <a:spLocks noGrp="1"/>
          </p:cNvSpPr>
          <p:nvPr>
            <p:ph type="title"/>
          </p:nvPr>
        </p:nvSpPr>
        <p:spPr>
          <a:xfrm>
            <a:off x="635000" y="5378450"/>
            <a:ext cx="10916466" cy="825500"/>
          </a:xfrm>
          <a:prstGeom prst="rect">
            <a:avLst/>
          </a:prstGeom>
        </p:spPr>
        <p:txBody>
          <a:bodyPr lIns="0" tIns="0" rIns="0" bIns="0" anchor="t" anchorCtr="0"/>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hasCustomPrompt="1"/>
          </p:nvPr>
        </p:nvSpPr>
        <p:spPr>
          <a:xfrm>
            <a:off x="635000" y="4637375"/>
            <a:ext cx="10916466" cy="633125"/>
          </a:xfrm>
        </p:spPr>
        <p:txBody>
          <a:bodyPr lIns="0" tIns="0" rIns="0" bIns="0" anchor="t" anchorCtr="0"/>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hasCustomPrompt="1"/>
          </p:nvPr>
        </p:nvSpPr>
        <p:spPr>
          <a:xfrm>
            <a:off x="635000" y="641927"/>
            <a:ext cx="3556000" cy="3683001"/>
          </a:xfrm>
          <a:solidFill>
            <a:schemeClr val="accent6"/>
          </a:solidFill>
        </p:spPr>
        <p:txBody>
          <a:bodyPr lIns="0" tIns="360000" rIns="0" bIns="0" anchor="t" anchorCtr="1"/>
          <a:lstStyle>
            <a:lvl1pPr>
              <a:defRPr>
                <a:solidFill>
                  <a:schemeClr val="accent6"/>
                </a:solidFill>
              </a:defRPr>
            </a:lvl1pPr>
            <a:lvl2pPr>
              <a:defRPr>
                <a:solidFill>
                  <a:schemeClr val="accent6"/>
                </a:solidFill>
              </a:defRPr>
            </a:lvl2pPr>
            <a:lvl3pPr>
              <a:defRPr>
                <a:solidFill>
                  <a:schemeClr val="bg1"/>
                </a:solidFill>
              </a:defRPr>
            </a:lvl3pPr>
            <a:lvl4pPr>
              <a:defRPr>
                <a:solidFill>
                  <a:schemeClr val="bg1"/>
                </a:solidFill>
              </a:defRPr>
            </a:lvl4pPr>
            <a:lvl5pPr>
              <a:defRPr>
                <a:solidFill>
                  <a:schemeClr val="bg1"/>
                </a:solidFill>
              </a:defRPr>
            </a:lvl5pPr>
          </a:lstStyle>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hasCustomPrompt="1"/>
          </p:nvPr>
        </p:nvSpPr>
        <p:spPr>
          <a:xfrm>
            <a:off x="4318000" y="641927"/>
            <a:ext cx="3550466" cy="3682999"/>
          </a:xfrm>
          <a:solidFill>
            <a:schemeClr val="tx2">
              <a:alpha val="52000"/>
            </a:schemeClr>
          </a:solidFill>
        </p:spPr>
        <p:txBody>
          <a:bodyPr lIns="0" tIns="360000" rIns="0" bIns="0" anchor="t" anchorCtr="1"/>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5BF1607-EE3E-49BA-A217-6C91411998BE}"/>
              </a:ext>
            </a:extLst>
          </p:cNvPr>
          <p:cNvSpPr>
            <a:spLocks noGrp="1"/>
          </p:cNvSpPr>
          <p:nvPr>
            <p:ph type="dt" sz="half" idx="10"/>
          </p:nvPr>
        </p:nvSpPr>
        <p:spPr/>
        <p:txBody>
          <a:bodyPr/>
          <a:lstStyle/>
          <a:p>
            <a:fld id="{2AB6C27D-D7A7-764A-BFEB-721FB80A9F19}" type="datetime1">
              <a:rPr lang="en-US" smtClean="0"/>
              <a:t>5/9/2024</a:t>
            </a:fld>
            <a:endParaRPr lang="en-US" dirty="0"/>
          </a:p>
        </p:txBody>
      </p:sp>
      <p:sp>
        <p:nvSpPr>
          <p:cNvPr id="8" name="Footer Placeholder 7">
            <a:extLst>
              <a:ext uri="{FF2B5EF4-FFF2-40B4-BE49-F238E27FC236}">
                <a16:creationId xmlns:a16="http://schemas.microsoft.com/office/drawing/2014/main" id="{49382A01-FB88-4D54-9A15-6B72F22E1A9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9187684-0DE6-4F26-8554-33CFADACBC53}"/>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
        <p:nvSpPr>
          <p:cNvPr id="11" name="Content Placeholder 5">
            <a:extLst>
              <a:ext uri="{FF2B5EF4-FFF2-40B4-BE49-F238E27FC236}">
                <a16:creationId xmlns:a16="http://schemas.microsoft.com/office/drawing/2014/main" id="{5889F75A-EFFE-C048-8DD7-F68471E5D8CB}"/>
              </a:ext>
            </a:extLst>
          </p:cNvPr>
          <p:cNvSpPr>
            <a:spLocks noGrp="1"/>
          </p:cNvSpPr>
          <p:nvPr>
            <p:ph sz="quarter" idx="14" hasCustomPrompt="1"/>
          </p:nvPr>
        </p:nvSpPr>
        <p:spPr>
          <a:xfrm>
            <a:off x="8001000" y="641929"/>
            <a:ext cx="3550466" cy="3676072"/>
          </a:xfrm>
          <a:solidFill>
            <a:schemeClr val="bg2"/>
          </a:solidFill>
        </p:spPr>
        <p:txBody>
          <a:bodyPr lIns="0" tIns="360000" rIns="0" bIns="0" anchor="t" anchorCtr="1"/>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24718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DAE3E-D04B-6D4E-A4A7-375AA41E5004}"/>
              </a:ext>
            </a:extLst>
          </p:cNvPr>
          <p:cNvSpPr/>
          <p:nvPr userDrawn="1"/>
        </p:nvSpPr>
        <p:spPr>
          <a:xfrm>
            <a:off x="14177"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E" sz="2000" b="0" i="0" dirty="0">
                <a:latin typeface="NewJuneRegular" panose="02000503030000020004" pitchFamily="2" charset="77"/>
              </a:rPr>
              <a:t>  </a:t>
            </a:r>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p:nvPr>
        </p:nvSpPr>
        <p:spPr>
          <a:xfrm>
            <a:off x="635000" y="2540000"/>
            <a:ext cx="8159750" cy="2050933"/>
          </a:xfrm>
          <a:prstGeom prst="rect">
            <a:avLst/>
          </a:prstGeom>
        </p:spPr>
        <p:txBody>
          <a:bodyPr lIns="0" tIns="0" rIns="0" bIns="0" anchor="t" anchorCtr="0">
            <a:noAutofit/>
          </a:bodyPr>
          <a:lstStyle>
            <a:lvl1pPr algn="l">
              <a:defRPr lang="en-US" sz="3600" b="1" spc="-150" smtClean="0">
                <a:solidFill>
                  <a:schemeClr val="bg1"/>
                </a:solidFill>
                <a:effectLst/>
              </a:defRPr>
            </a:lvl1pPr>
          </a:lstStyle>
          <a:p>
            <a:r>
              <a:rPr lang="en-US" dirty="0"/>
              <a:t>Click to edit Master title style</a:t>
            </a:r>
            <a:endParaRPr lang="en-US" dirty="0">
              <a:effectLst/>
              <a:latin typeface="Blacker Pro Display" pitchFamily="2" charset="0"/>
            </a:endParaRPr>
          </a:p>
        </p:txBody>
      </p:sp>
      <p:pic>
        <p:nvPicPr>
          <p:cNvPr id="13" name="Graphic 12">
            <a:extLst>
              <a:ext uri="{FF2B5EF4-FFF2-40B4-BE49-F238E27FC236}">
                <a16:creationId xmlns:a16="http://schemas.microsoft.com/office/drawing/2014/main" id="{BAB8AA60-425E-C84F-8C69-3A737D8FCBD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000" y="6479449"/>
            <a:ext cx="558800" cy="152400"/>
          </a:xfrm>
          <a:prstGeom prst="rect">
            <a:avLst/>
          </a:prstGeom>
        </p:spPr>
      </p:pic>
      <p:sp>
        <p:nvSpPr>
          <p:cNvPr id="10" name="Date Placeholder 3">
            <a:extLst>
              <a:ext uri="{FF2B5EF4-FFF2-40B4-BE49-F238E27FC236}">
                <a16:creationId xmlns:a16="http://schemas.microsoft.com/office/drawing/2014/main" id="{FFFE0412-ACDA-E045-981F-7FCD3A0B46C0}"/>
              </a:ext>
            </a:extLst>
          </p:cNvPr>
          <p:cNvSpPr>
            <a:spLocks noGrp="1"/>
          </p:cNvSpPr>
          <p:nvPr>
            <p:ph type="dt" sz="half" idx="2"/>
          </p:nvPr>
        </p:nvSpPr>
        <p:spPr>
          <a:xfrm>
            <a:off x="7891362" y="6477000"/>
            <a:ext cx="1714500" cy="180976"/>
          </a:xfrm>
          <a:prstGeom prst="rect">
            <a:avLst/>
          </a:prstGeom>
        </p:spPr>
        <p:txBody>
          <a:bodyPr vert="horz" lIns="91440" tIns="45720" rIns="91440" bIns="45720" rtlCol="0" anchor="ctr"/>
          <a:lstStyle>
            <a:lvl1pPr algn="l">
              <a:defRPr sz="700" b="0" i="0" baseline="0">
                <a:solidFill>
                  <a:schemeClr val="bg1"/>
                </a:solidFill>
                <a:latin typeface="NewJuneBook" panose="02000503030000020004" pitchFamily="2" charset="77"/>
              </a:defRPr>
            </a:lvl1pPr>
          </a:lstStyle>
          <a:p>
            <a:fld id="{8166A76C-216F-4B46-A57F-0FFCC938BF33}" type="datetime1">
              <a:rPr lang="en-US" smtClean="0"/>
              <a:t>5/9/2024</a:t>
            </a:fld>
            <a:endParaRPr lang="en-US" dirty="0"/>
          </a:p>
        </p:txBody>
      </p:sp>
      <p:sp>
        <p:nvSpPr>
          <p:cNvPr id="11" name="Footer Placeholder 4">
            <a:extLst>
              <a:ext uri="{FF2B5EF4-FFF2-40B4-BE49-F238E27FC236}">
                <a16:creationId xmlns:a16="http://schemas.microsoft.com/office/drawing/2014/main" id="{CE913F7A-434D-B94C-98EE-3E3547AB1D42}"/>
              </a:ext>
            </a:extLst>
          </p:cNvPr>
          <p:cNvSpPr>
            <a:spLocks noGrp="1"/>
          </p:cNvSpPr>
          <p:nvPr>
            <p:ph type="ftr" sz="quarter" idx="3"/>
          </p:nvPr>
        </p:nvSpPr>
        <p:spPr>
          <a:xfrm>
            <a:off x="3397250" y="6477000"/>
            <a:ext cx="3556001" cy="180975"/>
          </a:xfrm>
          <a:prstGeom prst="rect">
            <a:avLst/>
          </a:prstGeom>
        </p:spPr>
        <p:txBody>
          <a:bodyPr vert="horz" lIns="91440" tIns="45720" rIns="91440" bIns="45720" rtlCol="0" anchor="ctr"/>
          <a:lstStyle>
            <a:lvl1pPr algn="l">
              <a:defRPr sz="700" b="0" i="0" baseline="0">
                <a:solidFill>
                  <a:schemeClr val="bg1"/>
                </a:solidFill>
                <a:latin typeface="NewJuneBook" panose="02000503030000020004" pitchFamily="2" charset="77"/>
              </a:defRPr>
            </a:lvl1pPr>
          </a:lstStyle>
          <a:p>
            <a:endParaRPr lang="en-US" dirty="0"/>
          </a:p>
        </p:txBody>
      </p:sp>
      <p:sp>
        <p:nvSpPr>
          <p:cNvPr id="12" name="Slide Number Placeholder 7">
            <a:extLst>
              <a:ext uri="{FF2B5EF4-FFF2-40B4-BE49-F238E27FC236}">
                <a16:creationId xmlns:a16="http://schemas.microsoft.com/office/drawing/2014/main" id="{DF398312-B5E3-B447-B3F6-6C448E3D5C48}"/>
              </a:ext>
            </a:extLst>
          </p:cNvPr>
          <p:cNvSpPr txBox="1">
            <a:spLocks/>
          </p:cNvSpPr>
          <p:nvPr userDrawn="1"/>
        </p:nvSpPr>
        <p:spPr>
          <a:xfrm>
            <a:off x="10763250" y="6479450"/>
            <a:ext cx="793750" cy="178526"/>
          </a:xfrm>
          <a:prstGeom prst="rect">
            <a:avLst/>
          </a:prstGeom>
        </p:spPr>
        <p:txBody>
          <a:bodyPr vert="horz" lIns="91440" tIns="45720" rIns="91440" bIns="45720" rtlCol="0" anchor="ctr"/>
          <a:lstStyle>
            <a:defPPr>
              <a:defRPr lang="en-US"/>
            </a:defPPr>
            <a:lvl1pPr marL="0" algn="r" defTabSz="914400" rtl="0" eaLnBrk="1" latinLnBrk="0" hangingPunct="1">
              <a:defRPr sz="700" kern="1200" baseline="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923BFE-4071-1E41-A556-2C424D4A0B83}" type="slidenum">
              <a:rPr lang="en-AE" b="0" i="0" smtClean="0">
                <a:solidFill>
                  <a:schemeClr val="bg1"/>
                </a:solidFill>
                <a:latin typeface="NewJuneRegular" panose="02000503030000020004" pitchFamily="2" charset="77"/>
              </a:rPr>
              <a:pPr/>
              <a:t>‹#›</a:t>
            </a:fld>
            <a:endParaRPr lang="en-AE" b="0" i="0" dirty="0">
              <a:solidFill>
                <a:schemeClr val="bg1"/>
              </a:solidFill>
              <a:latin typeface="NewJuneRegular" panose="02000503030000020004" pitchFamily="2" charset="77"/>
            </a:endParaRPr>
          </a:p>
        </p:txBody>
      </p:sp>
      <p:cxnSp>
        <p:nvCxnSpPr>
          <p:cNvPr id="16" name="Straight Connector 15">
            <a:extLst>
              <a:ext uri="{FF2B5EF4-FFF2-40B4-BE49-F238E27FC236}">
                <a16:creationId xmlns:a16="http://schemas.microsoft.com/office/drawing/2014/main" id="{74E8E11A-3184-CB4D-A18A-F797FC0DECBC}"/>
              </a:ext>
            </a:extLst>
          </p:cNvPr>
          <p:cNvCxnSpPr>
            <a:cxnSpLocks/>
          </p:cNvCxnSpPr>
          <p:nvPr userDrawn="1"/>
        </p:nvCxnSpPr>
        <p:spPr>
          <a:xfrm flipH="1">
            <a:off x="635000" y="6395781"/>
            <a:ext cx="10922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Subtitle 2">
            <a:extLst>
              <a:ext uri="{FF2B5EF4-FFF2-40B4-BE49-F238E27FC236}">
                <a16:creationId xmlns:a16="http://schemas.microsoft.com/office/drawing/2014/main" id="{100A9E4E-4249-0E4E-A0E4-7960398224EE}"/>
              </a:ext>
            </a:extLst>
          </p:cNvPr>
          <p:cNvSpPr>
            <a:spLocks noGrp="1"/>
          </p:cNvSpPr>
          <p:nvPr>
            <p:ph type="subTitle" idx="1"/>
          </p:nvPr>
        </p:nvSpPr>
        <p:spPr>
          <a:xfrm>
            <a:off x="1555750" y="5294117"/>
            <a:ext cx="4603750" cy="398482"/>
          </a:xfrm>
        </p:spPr>
        <p:txBody>
          <a:bodyPr lIns="0" tIns="0" rIns="0" bIns="0" anchor="t" anchorCtr="0">
            <a:normAutofit/>
          </a:bodyPr>
          <a:lstStyle>
            <a:lvl1pPr marL="0" indent="0" algn="l">
              <a:buNone/>
              <a:defRPr lang="en-US" sz="1400" smtClean="0">
                <a:solidFill>
                  <a:schemeClr val="bg1"/>
                </a:solidFill>
                <a:effectLst/>
                <a:latin typeface="NewJuneBook" panose="0200050303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Graphic 3">
            <a:extLst>
              <a:ext uri="{FF2B5EF4-FFF2-40B4-BE49-F238E27FC236}">
                <a16:creationId xmlns:a16="http://schemas.microsoft.com/office/drawing/2014/main" id="{F2337884-CE07-1643-86F3-6BC2A4F88A67}"/>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548" y="565686"/>
            <a:ext cx="2198852" cy="1564827"/>
          </a:xfrm>
          <a:prstGeom prst="rect">
            <a:avLst/>
          </a:prstGeom>
        </p:spPr>
      </p:pic>
      <p:pic>
        <p:nvPicPr>
          <p:cNvPr id="14" name="Graphic 13">
            <a:extLst>
              <a:ext uri="{FF2B5EF4-FFF2-40B4-BE49-F238E27FC236}">
                <a16:creationId xmlns:a16="http://schemas.microsoft.com/office/drawing/2014/main" id="{D23F9A5D-0ED9-6046-B5DF-F623DDDEF26F}"/>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6722898" y="4286403"/>
            <a:ext cx="2198852" cy="1564827"/>
          </a:xfrm>
          <a:prstGeom prst="rect">
            <a:avLst/>
          </a:prstGeom>
        </p:spPr>
      </p:pic>
    </p:spTree>
    <p:extLst>
      <p:ext uri="{BB962C8B-B14F-4D97-AF65-F5344CB8AC3E}">
        <p14:creationId xmlns:p14="http://schemas.microsoft.com/office/powerpoint/2010/main" val="30407010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10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0-#ppt_w/2"/>
                          </p:val>
                        </p:tav>
                        <p:tav tm="100000">
                          <p:val>
                            <p:strVal val="#ppt_x"/>
                          </p:val>
                        </p:tav>
                      </p:tavLst>
                    </p:anim>
                    <p:anim calcmode="lin" valueType="num">
                      <p:cBhvr additive="base">
                        <p:cTn dur="10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5036-3D15-4D08-9281-87CBB86A5539}"/>
              </a:ext>
            </a:extLst>
          </p:cNvPr>
          <p:cNvSpPr>
            <a:spLocks noGrp="1"/>
          </p:cNvSpPr>
          <p:nvPr>
            <p:ph type="title"/>
          </p:nvPr>
        </p:nvSpPr>
        <p:spPr>
          <a:xfrm>
            <a:off x="635001" y="635000"/>
            <a:ext cx="10001250" cy="825500"/>
          </a:xfrm>
          <a:prstGeom prst="rect">
            <a:avLst/>
          </a:prstGeom>
        </p:spPr>
        <p:txBody>
          <a:bodyPr lIns="0" tIns="0" rIns="0" bIns="0" anchor="t" anchorCtr="0"/>
          <a:lstStyle>
            <a:lvl1pPr>
              <a:defRPr>
                <a:solidFill>
                  <a:schemeClr val="tx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058E0E79-5CDD-4194-B178-C8D9C7611C31}"/>
              </a:ext>
            </a:extLst>
          </p:cNvPr>
          <p:cNvSpPr>
            <a:spLocks noGrp="1"/>
          </p:cNvSpPr>
          <p:nvPr>
            <p:ph type="dt" sz="half" idx="10"/>
          </p:nvPr>
        </p:nvSpPr>
        <p:spPr/>
        <p:txBody>
          <a:bodyPr/>
          <a:lstStyle/>
          <a:p>
            <a:fld id="{B5DA64CE-7311-354D-A4A6-CEBC7BB0085F}" type="datetime1">
              <a:rPr lang="en-US" smtClean="0"/>
              <a:t>5/9/2024</a:t>
            </a:fld>
            <a:endParaRPr lang="en-US" dirty="0"/>
          </a:p>
        </p:txBody>
      </p:sp>
      <p:sp>
        <p:nvSpPr>
          <p:cNvPr id="4" name="Footer Placeholder 3">
            <a:extLst>
              <a:ext uri="{FF2B5EF4-FFF2-40B4-BE49-F238E27FC236}">
                <a16:creationId xmlns:a16="http://schemas.microsoft.com/office/drawing/2014/main" id="{3FDABF8B-B692-4B6E-91C1-867C8487EEA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1577957-3333-4362-9BDE-CB077A70ABDC}"/>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Tree>
    <p:extLst>
      <p:ext uri="{BB962C8B-B14F-4D97-AF65-F5344CB8AC3E}">
        <p14:creationId xmlns:p14="http://schemas.microsoft.com/office/powerpoint/2010/main" val="23355779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1A7E17-D809-F74E-8EE3-D76588A36E89}"/>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b="0" i="0" dirty="0">
              <a:latin typeface="NewJuneRegular" panose="02000503030000020004" pitchFamily="2" charset="77"/>
            </a:endParaRPr>
          </a:p>
        </p:txBody>
      </p:sp>
    </p:spTree>
    <p:extLst>
      <p:ext uri="{BB962C8B-B14F-4D97-AF65-F5344CB8AC3E}">
        <p14:creationId xmlns:p14="http://schemas.microsoft.com/office/powerpoint/2010/main" val="32716387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00993-A6BA-4B27-9432-87BD9A6C392C}"/>
              </a:ext>
            </a:extLst>
          </p:cNvPr>
          <p:cNvSpPr>
            <a:spLocks noGrp="1"/>
          </p:cNvSpPr>
          <p:nvPr>
            <p:ph type="title"/>
          </p:nvPr>
        </p:nvSpPr>
        <p:spPr>
          <a:xfrm>
            <a:off x="635000" y="634999"/>
            <a:ext cx="4476750" cy="825501"/>
          </a:xfrm>
          <a:prstGeom prst="rect">
            <a:avLst/>
          </a:prstGeom>
        </p:spPr>
        <p:txBody>
          <a:bodyPr lIns="0" tIns="0" rIns="0" bIns="0" anchor="t" anchorCtr="0">
            <a:normAutofit/>
          </a:bodyPr>
          <a:lstStyle>
            <a:lvl1pPr>
              <a:defRPr sz="24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EAE094E-9304-4478-A67E-2134D652F595}"/>
              </a:ext>
            </a:extLst>
          </p:cNvPr>
          <p:cNvSpPr>
            <a:spLocks noGrp="1"/>
          </p:cNvSpPr>
          <p:nvPr>
            <p:ph idx="1" hasCustomPrompt="1"/>
          </p:nvPr>
        </p:nvSpPr>
        <p:spPr>
          <a:xfrm>
            <a:off x="5238750" y="1587500"/>
            <a:ext cx="6312717" cy="4635500"/>
          </a:xfrm>
        </p:spPr>
        <p:txBody>
          <a:bodyPr lIns="0" tIns="0" rIns="0" bIns="0" anchor="t" anchorCtr="0">
            <a:normAutofit/>
          </a:bodyPr>
          <a:lstStyle>
            <a:lvl1pPr>
              <a:defRPr sz="2000">
                <a:solidFill>
                  <a:srgbClr val="142850"/>
                </a:solidFill>
              </a:defRPr>
            </a:lvl1pPr>
            <a:lvl2pPr>
              <a:defRPr sz="1800">
                <a:solidFill>
                  <a:srgbClr val="142850"/>
                </a:solidFill>
              </a:defRPr>
            </a:lvl2pPr>
            <a:lvl3pPr>
              <a:defRPr sz="1600">
                <a:solidFill>
                  <a:srgbClr val="142850"/>
                </a:solidFill>
              </a:defRPr>
            </a:lvl3pPr>
            <a:lvl4pPr>
              <a:defRPr sz="1600">
                <a:solidFill>
                  <a:srgbClr val="142850"/>
                </a:solidFill>
              </a:defRPr>
            </a:lvl4pPr>
            <a:lvl5pPr>
              <a:defRPr sz="1600">
                <a:solidFill>
                  <a:srgbClr val="142850"/>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C4144E9-6F8E-44BB-89F1-D80A48A836CC}"/>
              </a:ext>
            </a:extLst>
          </p:cNvPr>
          <p:cNvSpPr>
            <a:spLocks noGrp="1"/>
          </p:cNvSpPr>
          <p:nvPr>
            <p:ph type="body" sz="half" idx="2" hasCustomPrompt="1"/>
          </p:nvPr>
        </p:nvSpPr>
        <p:spPr>
          <a:xfrm>
            <a:off x="635000" y="1587501"/>
            <a:ext cx="4476750" cy="4635500"/>
          </a:xfrm>
        </p:spPr>
        <p:txBody>
          <a:bodyPr lIns="0" tIns="0" rIns="0" bIns="0" anchor="t" anchorCtr="0">
            <a:normAutofit/>
          </a:bodyPr>
          <a:lstStyle>
            <a:lvl1pPr marL="0" indent="0">
              <a:buNone/>
              <a:defRPr sz="2000">
                <a:solidFill>
                  <a:srgbClr val="14285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77A9732A-2553-47F1-AEDC-4DE245010F77}"/>
              </a:ext>
            </a:extLst>
          </p:cNvPr>
          <p:cNvSpPr>
            <a:spLocks noGrp="1"/>
          </p:cNvSpPr>
          <p:nvPr>
            <p:ph type="dt" sz="half" idx="10"/>
          </p:nvPr>
        </p:nvSpPr>
        <p:spPr/>
        <p:txBody>
          <a:bodyPr/>
          <a:lstStyle/>
          <a:p>
            <a:fld id="{E7CD4990-B014-ED45-B120-BA988A237B04}" type="datetime1">
              <a:rPr lang="en-US" smtClean="0"/>
              <a:t>5/9/2024</a:t>
            </a:fld>
            <a:endParaRPr lang="en-US" dirty="0"/>
          </a:p>
        </p:txBody>
      </p:sp>
      <p:sp>
        <p:nvSpPr>
          <p:cNvPr id="6" name="Footer Placeholder 5">
            <a:extLst>
              <a:ext uri="{FF2B5EF4-FFF2-40B4-BE49-F238E27FC236}">
                <a16:creationId xmlns:a16="http://schemas.microsoft.com/office/drawing/2014/main" id="{1F1C80A2-D412-4DFF-867E-1401D9B5DB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495767-2358-4468-8439-3822F61352B8}"/>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Tree>
    <p:extLst>
      <p:ext uri="{BB962C8B-B14F-4D97-AF65-F5344CB8AC3E}">
        <p14:creationId xmlns:p14="http://schemas.microsoft.com/office/powerpoint/2010/main" val="37896844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92C-2A44-4179-B006-1BD8B3B9373F}"/>
              </a:ext>
            </a:extLst>
          </p:cNvPr>
          <p:cNvSpPr>
            <a:spLocks noGrp="1"/>
          </p:cNvSpPr>
          <p:nvPr>
            <p:ph type="title"/>
          </p:nvPr>
        </p:nvSpPr>
        <p:spPr>
          <a:xfrm>
            <a:off x="635000" y="635000"/>
            <a:ext cx="4476750" cy="825501"/>
          </a:xfrm>
          <a:prstGeom prst="rect">
            <a:avLst/>
          </a:prstGeom>
        </p:spPr>
        <p:txBody>
          <a:bodyPr lIns="0" tIns="0" rIns="0" bIns="0" anchor="t" anchorCtr="0">
            <a:noAutofit/>
          </a:bodyPr>
          <a:lstStyle>
            <a:lvl1pPr>
              <a:defRPr sz="36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625BA812-D237-4C4F-A738-1882CAF8D487}"/>
              </a:ext>
            </a:extLst>
          </p:cNvPr>
          <p:cNvSpPr>
            <a:spLocks noGrp="1"/>
          </p:cNvSpPr>
          <p:nvPr>
            <p:ph type="pic" idx="1"/>
          </p:nvPr>
        </p:nvSpPr>
        <p:spPr>
          <a:xfrm>
            <a:off x="6159500" y="635000"/>
            <a:ext cx="5397500" cy="5587999"/>
          </a:xfrm>
          <a:solidFill>
            <a:schemeClr val="bg1">
              <a:lumMod val="95000"/>
            </a:schemeClr>
          </a:solidFill>
        </p:spPr>
        <p:txBody>
          <a:bodyPr anchor="ctr" anchorCtr="1">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DA23BF-AA29-4504-BC2D-EB11351C2050}"/>
              </a:ext>
            </a:extLst>
          </p:cNvPr>
          <p:cNvSpPr>
            <a:spLocks noGrp="1"/>
          </p:cNvSpPr>
          <p:nvPr>
            <p:ph type="body" sz="half" idx="2" hasCustomPrompt="1"/>
          </p:nvPr>
        </p:nvSpPr>
        <p:spPr>
          <a:xfrm>
            <a:off x="635000" y="2540000"/>
            <a:ext cx="4476750" cy="3682999"/>
          </a:xfrm>
        </p:spPr>
        <p:txBody>
          <a:bodyPr lIns="0" tIns="0" rIns="0" bIns="0" anchor="t" anchorCtr="0">
            <a:normAutofit/>
          </a:bodyPr>
          <a:lstStyle>
            <a:lvl1pPr marL="0" indent="0">
              <a:buNone/>
              <a:defRPr sz="2000">
                <a:solidFill>
                  <a:srgbClr val="14285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1D5BE9EA-DF2C-4837-AB22-B2AE67511231}"/>
              </a:ext>
            </a:extLst>
          </p:cNvPr>
          <p:cNvSpPr>
            <a:spLocks noGrp="1"/>
          </p:cNvSpPr>
          <p:nvPr>
            <p:ph type="dt" sz="half" idx="10"/>
          </p:nvPr>
        </p:nvSpPr>
        <p:spPr/>
        <p:txBody>
          <a:bodyPr/>
          <a:lstStyle/>
          <a:p>
            <a:fld id="{F1B43B62-0635-9245-B615-17AA3A2D331D}" type="datetime1">
              <a:rPr lang="en-US" smtClean="0"/>
              <a:t>5/9/2024</a:t>
            </a:fld>
            <a:endParaRPr lang="en-US" dirty="0"/>
          </a:p>
        </p:txBody>
      </p:sp>
      <p:sp>
        <p:nvSpPr>
          <p:cNvPr id="6" name="Footer Placeholder 5">
            <a:extLst>
              <a:ext uri="{FF2B5EF4-FFF2-40B4-BE49-F238E27FC236}">
                <a16:creationId xmlns:a16="http://schemas.microsoft.com/office/drawing/2014/main" id="{17BE3707-29B9-443C-A051-5DF4BFFABB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BC1825-DF0A-484F-A025-BED70AEA9D47}"/>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Tree>
    <p:extLst>
      <p:ext uri="{BB962C8B-B14F-4D97-AF65-F5344CB8AC3E}">
        <p14:creationId xmlns:p14="http://schemas.microsoft.com/office/powerpoint/2010/main" val="4082146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92C-2A44-4179-B006-1BD8B3B9373F}"/>
              </a:ext>
            </a:extLst>
          </p:cNvPr>
          <p:cNvSpPr>
            <a:spLocks noGrp="1"/>
          </p:cNvSpPr>
          <p:nvPr>
            <p:ph type="title"/>
          </p:nvPr>
        </p:nvSpPr>
        <p:spPr>
          <a:xfrm>
            <a:off x="7074716" y="635000"/>
            <a:ext cx="4476750" cy="825501"/>
          </a:xfrm>
          <a:prstGeom prst="rect">
            <a:avLst/>
          </a:prstGeom>
        </p:spPr>
        <p:txBody>
          <a:bodyPr lIns="0" tIns="0" rIns="0" bIns="0" anchor="t" anchorCtr="0">
            <a:noAutofit/>
          </a:bodyPr>
          <a:lstStyle>
            <a:lvl1pPr>
              <a:defRPr sz="36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625BA812-D237-4C4F-A738-1882CAF8D487}"/>
              </a:ext>
            </a:extLst>
          </p:cNvPr>
          <p:cNvSpPr>
            <a:spLocks noGrp="1"/>
          </p:cNvSpPr>
          <p:nvPr>
            <p:ph type="pic" idx="1"/>
          </p:nvPr>
        </p:nvSpPr>
        <p:spPr>
          <a:xfrm>
            <a:off x="640534" y="635000"/>
            <a:ext cx="5391966" cy="5587999"/>
          </a:xfrm>
          <a:solidFill>
            <a:schemeClr val="bg1">
              <a:lumMod val="95000"/>
            </a:schemeClr>
          </a:solidFill>
        </p:spPr>
        <p:txBody>
          <a:bodyPr anchor="ctr" anchorCtr="1">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DA23BF-AA29-4504-BC2D-EB11351C2050}"/>
              </a:ext>
            </a:extLst>
          </p:cNvPr>
          <p:cNvSpPr>
            <a:spLocks noGrp="1"/>
          </p:cNvSpPr>
          <p:nvPr>
            <p:ph type="body" sz="half" idx="2" hasCustomPrompt="1"/>
          </p:nvPr>
        </p:nvSpPr>
        <p:spPr>
          <a:xfrm>
            <a:off x="7074716" y="2540000"/>
            <a:ext cx="4476750" cy="3682999"/>
          </a:xfrm>
        </p:spPr>
        <p:txBody>
          <a:bodyPr lIns="0" tIns="0" rIns="0" bIns="0" anchor="t" anchorCtr="0">
            <a:normAutofit/>
          </a:bodyPr>
          <a:lstStyle>
            <a:lvl1pPr marL="0" indent="0">
              <a:buNone/>
              <a:defRPr sz="2000">
                <a:solidFill>
                  <a:srgbClr val="14285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1D5BE9EA-DF2C-4837-AB22-B2AE67511231}"/>
              </a:ext>
            </a:extLst>
          </p:cNvPr>
          <p:cNvSpPr>
            <a:spLocks noGrp="1"/>
          </p:cNvSpPr>
          <p:nvPr>
            <p:ph type="dt" sz="half" idx="10"/>
          </p:nvPr>
        </p:nvSpPr>
        <p:spPr/>
        <p:txBody>
          <a:bodyPr/>
          <a:lstStyle/>
          <a:p>
            <a:fld id="{F1B43B62-0635-9245-B615-17AA3A2D331D}" type="datetime1">
              <a:rPr lang="en-US" smtClean="0"/>
              <a:t>5/9/2024</a:t>
            </a:fld>
            <a:endParaRPr lang="en-US" dirty="0"/>
          </a:p>
        </p:txBody>
      </p:sp>
      <p:sp>
        <p:nvSpPr>
          <p:cNvPr id="6" name="Footer Placeholder 5">
            <a:extLst>
              <a:ext uri="{FF2B5EF4-FFF2-40B4-BE49-F238E27FC236}">
                <a16:creationId xmlns:a16="http://schemas.microsoft.com/office/drawing/2014/main" id="{17BE3707-29B9-443C-A051-5DF4BFFABB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BC1825-DF0A-484F-A025-BED70AEA9D47}"/>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Tree>
    <p:extLst>
      <p:ext uri="{BB962C8B-B14F-4D97-AF65-F5344CB8AC3E}">
        <p14:creationId xmlns:p14="http://schemas.microsoft.com/office/powerpoint/2010/main" val="25894857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DAE3E-D04B-6D4E-A4A7-375AA41E5004}"/>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E" sz="2000" b="0" i="0" dirty="0">
                <a:latin typeface="NewJuneRegular" panose="02000503030000020004" pitchFamily="2" charset="77"/>
              </a:rPr>
              <a:t>  </a:t>
            </a:r>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p:nvPr>
        </p:nvSpPr>
        <p:spPr>
          <a:xfrm>
            <a:off x="1555750" y="2564917"/>
            <a:ext cx="10001250" cy="1753079"/>
          </a:xfrm>
          <a:prstGeom prst="rect">
            <a:avLst/>
          </a:prstGeom>
        </p:spPr>
        <p:txBody>
          <a:bodyPr lIns="0" tIns="0" rIns="0" bIns="0" anchor="t" anchorCtr="0">
            <a:noAutofit/>
          </a:bodyPr>
          <a:lstStyle>
            <a:lvl1pPr algn="l">
              <a:defRPr lang="en-US" sz="7200" b="1" smtClean="0">
                <a:solidFill>
                  <a:schemeClr val="bg1"/>
                </a:solidFill>
                <a:effectLst/>
              </a:defRPr>
            </a:lvl1pPr>
          </a:lstStyle>
          <a:p>
            <a:r>
              <a:rPr lang="en-US" dirty="0"/>
              <a:t>Click to edit Master title style</a:t>
            </a:r>
            <a:endParaRPr lang="en-US" dirty="0">
              <a:effectLst/>
              <a:latin typeface="Blacker Pro Display" pitchFamily="2" charset="0"/>
            </a:endParaRP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p:nvPr>
        </p:nvSpPr>
        <p:spPr>
          <a:xfrm>
            <a:off x="1555750" y="1947890"/>
            <a:ext cx="9977136" cy="521965"/>
          </a:xfrm>
        </p:spPr>
        <p:txBody>
          <a:bodyPr lIns="0" tIns="0" rIns="0" bIns="0" anchor="t" anchorCtr="0">
            <a:normAutofit/>
          </a:bodyPr>
          <a:lstStyle>
            <a:lvl1pPr marL="0" indent="0" algn="l">
              <a:buNone/>
              <a:defRPr lang="en-US"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Date Placeholder 3">
            <a:extLst>
              <a:ext uri="{FF2B5EF4-FFF2-40B4-BE49-F238E27FC236}">
                <a16:creationId xmlns:a16="http://schemas.microsoft.com/office/drawing/2014/main" id="{7B295D78-67F4-FE43-A2FF-DD82897EBBC1}"/>
              </a:ext>
            </a:extLst>
          </p:cNvPr>
          <p:cNvSpPr txBox="1">
            <a:spLocks/>
          </p:cNvSpPr>
          <p:nvPr userDrawn="1"/>
        </p:nvSpPr>
        <p:spPr>
          <a:xfrm>
            <a:off x="1581150" y="4445000"/>
            <a:ext cx="1714500" cy="504766"/>
          </a:xfrm>
          <a:prstGeom prst="rect">
            <a:avLst/>
          </a:prstGeom>
        </p:spPr>
        <p:txBody>
          <a:bodyPr vert="horz" lIns="0" tIns="0" rIns="0" bIns="0" rtlCol="0" anchor="ctr"/>
          <a:lstStyle>
            <a:defPPr>
              <a:defRPr lang="en-US"/>
            </a:defPPr>
            <a:lvl1pPr marL="0" algn="l" defTabSz="914400" rtl="0" eaLnBrk="1" latinLnBrk="0" hangingPunct="1">
              <a:defRPr sz="700" b="0" i="0" kern="1200" baseline="0">
                <a:solidFill>
                  <a:schemeClr val="bg1"/>
                </a:solidFill>
                <a:latin typeface="NewJuneBook"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17CEBE-34E3-44CE-95D5-088CB22FB4EE}" type="datetimeFigureOut">
              <a:rPr lang="en-US" sz="1200" smtClean="0"/>
              <a:pPr/>
              <a:t>5/9/2024</a:t>
            </a:fld>
            <a:endParaRPr lang="en-US" sz="1200" dirty="0"/>
          </a:p>
        </p:txBody>
      </p:sp>
      <p:pic>
        <p:nvPicPr>
          <p:cNvPr id="8" name="Graphic 7">
            <a:extLst>
              <a:ext uri="{FF2B5EF4-FFF2-40B4-BE49-F238E27FC236}">
                <a16:creationId xmlns:a16="http://schemas.microsoft.com/office/drawing/2014/main" id="{43FFD594-272D-A740-9AD0-6EA3BFC671E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1456" y="574302"/>
            <a:ext cx="1441450" cy="730421"/>
          </a:xfrm>
          <a:prstGeom prst="rect">
            <a:avLst/>
          </a:prstGeom>
        </p:spPr>
      </p:pic>
    </p:spTree>
    <p:extLst>
      <p:ext uri="{BB962C8B-B14F-4D97-AF65-F5344CB8AC3E}">
        <p14:creationId xmlns:p14="http://schemas.microsoft.com/office/powerpoint/2010/main" val="18571069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Fram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25BA812-D237-4C4F-A738-1882CAF8D487}"/>
              </a:ext>
            </a:extLst>
          </p:cNvPr>
          <p:cNvSpPr>
            <a:spLocks noGrp="1"/>
          </p:cNvSpPr>
          <p:nvPr>
            <p:ph type="pic" idx="1"/>
          </p:nvPr>
        </p:nvSpPr>
        <p:spPr>
          <a:xfrm>
            <a:off x="640534" y="635000"/>
            <a:ext cx="10910932" cy="5587999"/>
          </a:xfrm>
          <a:solidFill>
            <a:schemeClr val="bg1">
              <a:lumMod val="95000"/>
            </a:schemeClr>
          </a:solidFill>
        </p:spPr>
        <p:txBody>
          <a:bodyPr anchor="ctr" anchorCtr="1">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a:extLst>
              <a:ext uri="{FF2B5EF4-FFF2-40B4-BE49-F238E27FC236}">
                <a16:creationId xmlns:a16="http://schemas.microsoft.com/office/drawing/2014/main" id="{1D5BE9EA-DF2C-4837-AB22-B2AE67511231}"/>
              </a:ext>
            </a:extLst>
          </p:cNvPr>
          <p:cNvSpPr>
            <a:spLocks noGrp="1"/>
          </p:cNvSpPr>
          <p:nvPr>
            <p:ph type="dt" sz="half" idx="10"/>
          </p:nvPr>
        </p:nvSpPr>
        <p:spPr/>
        <p:txBody>
          <a:bodyPr/>
          <a:lstStyle/>
          <a:p>
            <a:fld id="{F1B43B62-0635-9245-B615-17AA3A2D331D}" type="datetime1">
              <a:rPr lang="en-US" smtClean="0"/>
              <a:t>5/9/2024</a:t>
            </a:fld>
            <a:endParaRPr lang="en-US" dirty="0"/>
          </a:p>
        </p:txBody>
      </p:sp>
      <p:sp>
        <p:nvSpPr>
          <p:cNvPr id="6" name="Footer Placeholder 5">
            <a:extLst>
              <a:ext uri="{FF2B5EF4-FFF2-40B4-BE49-F238E27FC236}">
                <a16:creationId xmlns:a16="http://schemas.microsoft.com/office/drawing/2014/main" id="{17BE3707-29B9-443C-A051-5DF4BFFABB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BC1825-DF0A-484F-A025-BED70AEA9D47}"/>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Tree>
    <p:extLst>
      <p:ext uri="{BB962C8B-B14F-4D97-AF65-F5344CB8AC3E}">
        <p14:creationId xmlns:p14="http://schemas.microsoft.com/office/powerpoint/2010/main" val="38931592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Ble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25BA812-D237-4C4F-A738-1882CAF8D487}"/>
              </a:ext>
            </a:extLst>
          </p:cNvPr>
          <p:cNvSpPr>
            <a:spLocks noGrp="1"/>
          </p:cNvSpPr>
          <p:nvPr>
            <p:ph type="pic" idx="1"/>
          </p:nvPr>
        </p:nvSpPr>
        <p:spPr>
          <a:xfrm>
            <a:off x="0" y="0"/>
            <a:ext cx="12192000" cy="6223000"/>
          </a:xfrm>
          <a:solidFill>
            <a:schemeClr val="bg1">
              <a:lumMod val="95000"/>
            </a:schemeClr>
          </a:solidFill>
        </p:spPr>
        <p:txBody>
          <a:bodyPr anchor="ctr" anchorCtr="1">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a:extLst>
              <a:ext uri="{FF2B5EF4-FFF2-40B4-BE49-F238E27FC236}">
                <a16:creationId xmlns:a16="http://schemas.microsoft.com/office/drawing/2014/main" id="{1D5BE9EA-DF2C-4837-AB22-B2AE67511231}"/>
              </a:ext>
            </a:extLst>
          </p:cNvPr>
          <p:cNvSpPr>
            <a:spLocks noGrp="1"/>
          </p:cNvSpPr>
          <p:nvPr>
            <p:ph type="dt" sz="half" idx="10"/>
          </p:nvPr>
        </p:nvSpPr>
        <p:spPr/>
        <p:txBody>
          <a:bodyPr/>
          <a:lstStyle/>
          <a:p>
            <a:fld id="{F1B43B62-0635-9245-B615-17AA3A2D331D}" type="datetime1">
              <a:rPr lang="en-US" smtClean="0"/>
              <a:t>5/9/2024</a:t>
            </a:fld>
            <a:endParaRPr lang="en-US" dirty="0"/>
          </a:p>
        </p:txBody>
      </p:sp>
      <p:sp>
        <p:nvSpPr>
          <p:cNvPr id="6" name="Footer Placeholder 5">
            <a:extLst>
              <a:ext uri="{FF2B5EF4-FFF2-40B4-BE49-F238E27FC236}">
                <a16:creationId xmlns:a16="http://schemas.microsoft.com/office/drawing/2014/main" id="{17BE3707-29B9-443C-A051-5DF4BFFABB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BC1825-DF0A-484F-A025-BED70AEA9D47}"/>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Tree>
    <p:extLst>
      <p:ext uri="{BB962C8B-B14F-4D97-AF65-F5344CB8AC3E}">
        <p14:creationId xmlns:p14="http://schemas.microsoft.com/office/powerpoint/2010/main" val="4212940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Top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92C-2A44-4179-B006-1BD8B3B9373F}"/>
              </a:ext>
            </a:extLst>
          </p:cNvPr>
          <p:cNvSpPr>
            <a:spLocks noGrp="1"/>
          </p:cNvSpPr>
          <p:nvPr>
            <p:ph type="title"/>
          </p:nvPr>
        </p:nvSpPr>
        <p:spPr>
          <a:xfrm>
            <a:off x="640534" y="635000"/>
            <a:ext cx="10910932" cy="825501"/>
          </a:xfrm>
          <a:prstGeom prst="rect">
            <a:avLst/>
          </a:prstGeom>
        </p:spPr>
        <p:txBody>
          <a:bodyPr lIns="0" tIns="0" rIns="0" bIns="0" anchor="t" anchorCtr="0">
            <a:noAutofit/>
          </a:bodyPr>
          <a:lstStyle>
            <a:lvl1pPr>
              <a:defRPr sz="36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625BA812-D237-4C4F-A738-1882CAF8D487}"/>
              </a:ext>
            </a:extLst>
          </p:cNvPr>
          <p:cNvSpPr>
            <a:spLocks noGrp="1"/>
          </p:cNvSpPr>
          <p:nvPr>
            <p:ph type="pic" idx="1"/>
          </p:nvPr>
        </p:nvSpPr>
        <p:spPr>
          <a:xfrm>
            <a:off x="640534" y="2540000"/>
            <a:ext cx="10910932" cy="3682999"/>
          </a:xfrm>
          <a:solidFill>
            <a:schemeClr val="bg1">
              <a:lumMod val="95000"/>
            </a:schemeClr>
          </a:solidFill>
        </p:spPr>
        <p:txBody>
          <a:bodyPr anchor="ctr" anchorCtr="1">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DA23BF-AA29-4504-BC2D-EB11351C2050}"/>
              </a:ext>
            </a:extLst>
          </p:cNvPr>
          <p:cNvSpPr>
            <a:spLocks noGrp="1"/>
          </p:cNvSpPr>
          <p:nvPr>
            <p:ph type="body" sz="half" idx="2" hasCustomPrompt="1"/>
          </p:nvPr>
        </p:nvSpPr>
        <p:spPr>
          <a:xfrm>
            <a:off x="635000" y="1587501"/>
            <a:ext cx="10916466" cy="825500"/>
          </a:xfrm>
        </p:spPr>
        <p:txBody>
          <a:bodyPr lIns="0" tIns="0" rIns="0" bIns="0" anchor="t" anchorCtr="0">
            <a:normAutofit/>
          </a:bodyPr>
          <a:lstStyle>
            <a:lvl1pPr marL="0" indent="0">
              <a:buNone/>
              <a:defRPr sz="2000">
                <a:solidFill>
                  <a:srgbClr val="14285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1D5BE9EA-DF2C-4837-AB22-B2AE67511231}"/>
              </a:ext>
            </a:extLst>
          </p:cNvPr>
          <p:cNvSpPr>
            <a:spLocks noGrp="1"/>
          </p:cNvSpPr>
          <p:nvPr>
            <p:ph type="dt" sz="half" idx="10"/>
          </p:nvPr>
        </p:nvSpPr>
        <p:spPr/>
        <p:txBody>
          <a:bodyPr/>
          <a:lstStyle/>
          <a:p>
            <a:fld id="{F1B43B62-0635-9245-B615-17AA3A2D331D}" type="datetime1">
              <a:rPr lang="en-US" smtClean="0"/>
              <a:t>5/9/2024</a:t>
            </a:fld>
            <a:endParaRPr lang="en-US" dirty="0"/>
          </a:p>
        </p:txBody>
      </p:sp>
      <p:sp>
        <p:nvSpPr>
          <p:cNvPr id="6" name="Footer Placeholder 5">
            <a:extLst>
              <a:ext uri="{FF2B5EF4-FFF2-40B4-BE49-F238E27FC236}">
                <a16:creationId xmlns:a16="http://schemas.microsoft.com/office/drawing/2014/main" id="{17BE3707-29B9-443C-A051-5DF4BFFABB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BC1825-DF0A-484F-A025-BED70AEA9D47}"/>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Tree>
    <p:extLst>
      <p:ext uri="{BB962C8B-B14F-4D97-AF65-F5344CB8AC3E}">
        <p14:creationId xmlns:p14="http://schemas.microsoft.com/office/powerpoint/2010/main" val="24420745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x2 Top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92C-2A44-4179-B006-1BD8B3B9373F}"/>
              </a:ext>
            </a:extLst>
          </p:cNvPr>
          <p:cNvSpPr>
            <a:spLocks noGrp="1"/>
          </p:cNvSpPr>
          <p:nvPr>
            <p:ph type="title"/>
          </p:nvPr>
        </p:nvSpPr>
        <p:spPr>
          <a:xfrm>
            <a:off x="640534" y="635000"/>
            <a:ext cx="10910932" cy="825501"/>
          </a:xfrm>
          <a:prstGeom prst="rect">
            <a:avLst/>
          </a:prstGeom>
        </p:spPr>
        <p:txBody>
          <a:bodyPr lIns="0" tIns="0" rIns="0" bIns="0" anchor="t" anchorCtr="0">
            <a:noAutofit/>
          </a:bodyPr>
          <a:lstStyle>
            <a:lvl1pPr>
              <a:defRPr sz="36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625BA812-D237-4C4F-A738-1882CAF8D487}"/>
              </a:ext>
            </a:extLst>
          </p:cNvPr>
          <p:cNvSpPr>
            <a:spLocks noGrp="1"/>
          </p:cNvSpPr>
          <p:nvPr>
            <p:ph type="pic" idx="1"/>
          </p:nvPr>
        </p:nvSpPr>
        <p:spPr>
          <a:xfrm>
            <a:off x="640534" y="2540000"/>
            <a:ext cx="5391966" cy="3682999"/>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DA23BF-AA29-4504-BC2D-EB11351C2050}"/>
              </a:ext>
            </a:extLst>
          </p:cNvPr>
          <p:cNvSpPr>
            <a:spLocks noGrp="1"/>
          </p:cNvSpPr>
          <p:nvPr>
            <p:ph type="body" sz="half" idx="2" hasCustomPrompt="1"/>
          </p:nvPr>
        </p:nvSpPr>
        <p:spPr>
          <a:xfrm>
            <a:off x="635000" y="1587501"/>
            <a:ext cx="10916466" cy="825500"/>
          </a:xfrm>
        </p:spPr>
        <p:txBody>
          <a:bodyPr lIns="0" tIns="0" rIns="0" bIns="0" anchor="t" anchorCtr="0">
            <a:normAutofit/>
          </a:bodyPr>
          <a:lstStyle>
            <a:lvl1pPr marL="0" indent="0">
              <a:buNone/>
              <a:defRPr sz="2000">
                <a:solidFill>
                  <a:srgbClr val="14285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1D5BE9EA-DF2C-4837-AB22-B2AE67511231}"/>
              </a:ext>
            </a:extLst>
          </p:cNvPr>
          <p:cNvSpPr>
            <a:spLocks noGrp="1"/>
          </p:cNvSpPr>
          <p:nvPr>
            <p:ph type="dt" sz="half" idx="10"/>
          </p:nvPr>
        </p:nvSpPr>
        <p:spPr/>
        <p:txBody>
          <a:bodyPr/>
          <a:lstStyle/>
          <a:p>
            <a:fld id="{F1B43B62-0635-9245-B615-17AA3A2D331D}" type="datetime1">
              <a:rPr lang="en-US" smtClean="0"/>
              <a:t>5/9/2024</a:t>
            </a:fld>
            <a:endParaRPr lang="en-US" dirty="0"/>
          </a:p>
        </p:txBody>
      </p:sp>
      <p:sp>
        <p:nvSpPr>
          <p:cNvPr id="6" name="Footer Placeholder 5">
            <a:extLst>
              <a:ext uri="{FF2B5EF4-FFF2-40B4-BE49-F238E27FC236}">
                <a16:creationId xmlns:a16="http://schemas.microsoft.com/office/drawing/2014/main" id="{17BE3707-29B9-443C-A051-5DF4BFFABB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BC1825-DF0A-484F-A025-BED70AEA9D47}"/>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
        <p:nvSpPr>
          <p:cNvPr id="9" name="Picture Placeholder 2">
            <a:extLst>
              <a:ext uri="{FF2B5EF4-FFF2-40B4-BE49-F238E27FC236}">
                <a16:creationId xmlns:a16="http://schemas.microsoft.com/office/drawing/2014/main" id="{8C09D5D1-4F3B-8F40-9396-0AA7FC2C07EC}"/>
              </a:ext>
            </a:extLst>
          </p:cNvPr>
          <p:cNvSpPr>
            <a:spLocks noGrp="1"/>
          </p:cNvSpPr>
          <p:nvPr>
            <p:ph type="pic" idx="13"/>
          </p:nvPr>
        </p:nvSpPr>
        <p:spPr>
          <a:xfrm>
            <a:off x="6162267" y="2540000"/>
            <a:ext cx="5391966" cy="3682999"/>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1193742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tmplLst>
          <p:tmpl lvl="1">
            <p:tnLst>
              <p:par>
                <p:cTn presetID="2" presetClass="entr" presetSubtype="2"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1+#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Lst>
      </p:bldP>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9035-9837-47FD-8247-6130807109C9}"/>
              </a:ext>
            </a:extLst>
          </p:cNvPr>
          <p:cNvSpPr>
            <a:spLocks noGrp="1"/>
          </p:cNvSpPr>
          <p:nvPr>
            <p:ph type="title"/>
          </p:nvPr>
        </p:nvSpPr>
        <p:spPr>
          <a:xfrm>
            <a:off x="635000" y="635000"/>
            <a:ext cx="10916465" cy="825500"/>
          </a:xfrm>
          <a:prstGeom prst="rect">
            <a:avLst/>
          </a:prstGeom>
        </p:spPr>
        <p:txBody>
          <a:bodyPr lIns="0" tIns="0" rIns="0" bIns="0" anchor="t" anchorCtr="0"/>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4049A4C-F282-4FF1-B251-81AB6BE52D0B}"/>
              </a:ext>
            </a:extLst>
          </p:cNvPr>
          <p:cNvSpPr>
            <a:spLocks noGrp="1"/>
          </p:cNvSpPr>
          <p:nvPr>
            <p:ph type="body" orient="vert" idx="1" hasCustomPrompt="1"/>
          </p:nvPr>
        </p:nvSpPr>
        <p:spPr>
          <a:xfrm>
            <a:off x="635000" y="2540000"/>
            <a:ext cx="10916465" cy="3683000"/>
          </a:xfrm>
        </p:spPr>
        <p:txBody>
          <a:bodyPr vert="eaVert" lIns="0" tIns="0" rIns="0" bIns="0" anchor="t" anchorCtr="0"/>
          <a:lstStyle>
            <a:lvl1pPr>
              <a:defRPr>
                <a:solidFill>
                  <a:srgbClr val="142850"/>
                </a:solidFill>
              </a:defRPr>
            </a:lvl1pPr>
            <a:lvl2pPr>
              <a:defRPr>
                <a:solidFill>
                  <a:srgbClr val="142850"/>
                </a:solidFill>
              </a:defRPr>
            </a:lvl2pPr>
            <a:lvl3pPr>
              <a:defRPr>
                <a:solidFill>
                  <a:srgbClr val="142850"/>
                </a:solidFill>
              </a:defRPr>
            </a:lvl3pPr>
            <a:lvl4pPr>
              <a:defRPr>
                <a:solidFill>
                  <a:srgbClr val="142850"/>
                </a:solidFill>
              </a:defRPr>
            </a:lvl4pPr>
            <a:lvl5pPr>
              <a:defRPr>
                <a:solidFill>
                  <a:srgbClr val="14285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D36EC08-B778-4D2E-B057-8C73682E7E07}"/>
              </a:ext>
            </a:extLst>
          </p:cNvPr>
          <p:cNvSpPr>
            <a:spLocks noGrp="1"/>
          </p:cNvSpPr>
          <p:nvPr>
            <p:ph type="dt" sz="half" idx="10"/>
          </p:nvPr>
        </p:nvSpPr>
        <p:spPr/>
        <p:txBody>
          <a:bodyPr/>
          <a:lstStyle/>
          <a:p>
            <a:fld id="{66B2EB36-AEAE-8A44-BCE2-F25C75C57BDD}" type="datetime1">
              <a:rPr lang="en-US" smtClean="0"/>
              <a:t>5/9/2024</a:t>
            </a:fld>
            <a:endParaRPr lang="en-US" dirty="0"/>
          </a:p>
        </p:txBody>
      </p:sp>
      <p:sp>
        <p:nvSpPr>
          <p:cNvPr id="5" name="Footer Placeholder 4">
            <a:extLst>
              <a:ext uri="{FF2B5EF4-FFF2-40B4-BE49-F238E27FC236}">
                <a16:creationId xmlns:a16="http://schemas.microsoft.com/office/drawing/2014/main" id="{3F165DFC-F7C9-4928-BAE8-706EEF2C28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DA9749-F958-4E29-A46E-B1C4D3144732}"/>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Tree>
    <p:extLst>
      <p:ext uri="{BB962C8B-B14F-4D97-AF65-F5344CB8AC3E}">
        <p14:creationId xmlns:p14="http://schemas.microsoft.com/office/powerpoint/2010/main" val="30227522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EC470D-044C-4E5A-A7BF-D8FB5BF913D0}"/>
              </a:ext>
            </a:extLst>
          </p:cNvPr>
          <p:cNvSpPr>
            <a:spLocks noGrp="1"/>
          </p:cNvSpPr>
          <p:nvPr>
            <p:ph type="title" orient="vert"/>
          </p:nvPr>
        </p:nvSpPr>
        <p:spPr>
          <a:xfrm>
            <a:off x="9842500" y="635000"/>
            <a:ext cx="1714500" cy="5588000"/>
          </a:xfrm>
          <a:prstGeom prst="rect">
            <a:avLst/>
          </a:prstGeom>
        </p:spPr>
        <p:txBody>
          <a:bodyPr vert="eaVert" lIns="0" tIns="0" rIns="0" bIns="0" anchor="t" anchorCtr="0"/>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704C96F7-E2E0-4700-AD11-5B459D55D3F1}"/>
              </a:ext>
            </a:extLst>
          </p:cNvPr>
          <p:cNvSpPr>
            <a:spLocks noGrp="1"/>
          </p:cNvSpPr>
          <p:nvPr>
            <p:ph type="body" orient="vert" idx="1" hasCustomPrompt="1"/>
          </p:nvPr>
        </p:nvSpPr>
        <p:spPr>
          <a:xfrm>
            <a:off x="635000" y="635000"/>
            <a:ext cx="9080500" cy="5588000"/>
          </a:xfrm>
        </p:spPr>
        <p:txBody>
          <a:bodyPr vert="eaVert" lIns="0" tIns="0" rIns="0" bIns="0" anchor="t" anchorCtr="0"/>
          <a:lstStyle>
            <a:lvl1pPr>
              <a:defRPr>
                <a:solidFill>
                  <a:srgbClr val="142850"/>
                </a:solidFill>
              </a:defRPr>
            </a:lvl1pPr>
            <a:lvl2pPr>
              <a:defRPr>
                <a:solidFill>
                  <a:srgbClr val="142850"/>
                </a:solidFill>
              </a:defRPr>
            </a:lvl2pPr>
            <a:lvl3pPr>
              <a:defRPr>
                <a:solidFill>
                  <a:srgbClr val="142850"/>
                </a:solidFill>
              </a:defRPr>
            </a:lvl3pPr>
            <a:lvl4pPr>
              <a:defRPr>
                <a:solidFill>
                  <a:srgbClr val="142850"/>
                </a:solidFill>
              </a:defRPr>
            </a:lvl4pPr>
            <a:lvl5pPr>
              <a:defRPr>
                <a:solidFill>
                  <a:srgbClr val="14285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FFCD15-1E17-4D2B-96BF-95B02DCE61BA}"/>
              </a:ext>
            </a:extLst>
          </p:cNvPr>
          <p:cNvSpPr>
            <a:spLocks noGrp="1"/>
          </p:cNvSpPr>
          <p:nvPr>
            <p:ph type="dt" sz="half" idx="10"/>
          </p:nvPr>
        </p:nvSpPr>
        <p:spPr/>
        <p:txBody>
          <a:bodyPr/>
          <a:lstStyle/>
          <a:p>
            <a:fld id="{61611CB9-22D5-D74C-81AE-42FCDD319BC9}" type="datetime1">
              <a:rPr lang="en-US" smtClean="0"/>
              <a:t>5/9/2024</a:t>
            </a:fld>
            <a:endParaRPr lang="en-US" dirty="0"/>
          </a:p>
        </p:txBody>
      </p:sp>
      <p:sp>
        <p:nvSpPr>
          <p:cNvPr id="5" name="Footer Placeholder 4">
            <a:extLst>
              <a:ext uri="{FF2B5EF4-FFF2-40B4-BE49-F238E27FC236}">
                <a16:creationId xmlns:a16="http://schemas.microsoft.com/office/drawing/2014/main" id="{E4708932-54E0-4EE9-BD99-F5063E5D59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35605C-0A4A-442E-A216-FF1D388BC772}"/>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Tree>
    <p:extLst>
      <p:ext uri="{BB962C8B-B14F-4D97-AF65-F5344CB8AC3E}">
        <p14:creationId xmlns:p14="http://schemas.microsoft.com/office/powerpoint/2010/main" val="24951188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0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4325C1CD-7D24-384E-9D05-6C263418E182}"/>
              </a:ext>
            </a:extLst>
          </p:cNvPr>
          <p:cNvSpPr>
            <a:spLocks noGrp="1"/>
          </p:cNvSpPr>
          <p:nvPr>
            <p:ph type="pic" sz="quarter" idx="13"/>
          </p:nvPr>
        </p:nvSpPr>
        <p:spPr>
          <a:xfrm>
            <a:off x="0" y="1069"/>
            <a:ext cx="8024812" cy="6856931"/>
          </a:xfrm>
          <a:solidFill>
            <a:schemeClr val="bg1">
              <a:lumMod val="95000"/>
            </a:schemeClr>
          </a:solidFill>
        </p:spPr>
        <p:txBody>
          <a:bodyPr anchor="ctr" anchorCtr="1"/>
          <a:lstStyle/>
          <a:p>
            <a:endParaRPr lang="en-AE" dirty="0"/>
          </a:p>
        </p:txBody>
      </p:sp>
      <p:sp>
        <p:nvSpPr>
          <p:cNvPr id="7" name="Rectangle 6">
            <a:extLst>
              <a:ext uri="{FF2B5EF4-FFF2-40B4-BE49-F238E27FC236}">
                <a16:creationId xmlns:a16="http://schemas.microsoft.com/office/drawing/2014/main" id="{759DAE3E-D04B-6D4E-A4A7-375AA41E5004}"/>
              </a:ext>
            </a:extLst>
          </p:cNvPr>
          <p:cNvSpPr/>
          <p:nvPr userDrawn="1"/>
        </p:nvSpPr>
        <p:spPr>
          <a:xfrm>
            <a:off x="4318000" y="0"/>
            <a:ext cx="7874000" cy="527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b="0" i="0" dirty="0">
              <a:latin typeface="NewJuneRegular" panose="02000503030000020004" pitchFamily="2" charset="77"/>
            </a:endParaRPr>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5238751" y="1981200"/>
            <a:ext cx="6318250" cy="2336800"/>
          </a:xfrm>
          <a:prstGeom prst="rect">
            <a:avLst/>
          </a:prstGeom>
        </p:spPr>
        <p:txBody>
          <a:bodyPr lIns="0" tIns="0" rIns="0" bIns="0" anchor="t" anchorCtr="0">
            <a:noAutofit/>
          </a:bodyPr>
          <a:lstStyle>
            <a:lvl1pPr algn="l">
              <a:defRPr sz="4800" baseline="0">
                <a:solidFill>
                  <a:schemeClr val="bg1"/>
                </a:solidFill>
              </a:defRPr>
            </a:lvl1pPr>
          </a:lstStyle>
          <a:p>
            <a:r>
              <a:rPr lang="en-US" dirty="0"/>
              <a:t>Click to edit Master subtitle style</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p:nvPr>
        </p:nvSpPr>
        <p:spPr>
          <a:xfrm>
            <a:off x="8001000" y="4445001"/>
            <a:ext cx="4191000" cy="2413000"/>
          </a:xfrm>
          <a:solidFill>
            <a:schemeClr val="bg1"/>
          </a:solidFill>
          <a:ln>
            <a:noFill/>
          </a:ln>
        </p:spPr>
        <p:txBody>
          <a:bodyPr lIns="360000" tIns="720000" rIns="360000" anchor="t" anchorCtr="0">
            <a:normAutofit/>
          </a:bodyPr>
          <a:lstStyle>
            <a:lvl1pPr marL="0" indent="0" algn="l">
              <a:buNone/>
              <a:defRPr lang="en-US"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Graphic 14">
            <a:extLst>
              <a:ext uri="{FF2B5EF4-FFF2-40B4-BE49-F238E27FC236}">
                <a16:creationId xmlns:a16="http://schemas.microsoft.com/office/drawing/2014/main" id="{77AA4C55-EFC9-5F43-AFAE-02611584D31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1506" y="550895"/>
            <a:ext cx="1888744" cy="957077"/>
          </a:xfrm>
          <a:prstGeom prst="rect">
            <a:avLst/>
          </a:prstGeom>
        </p:spPr>
      </p:pic>
    </p:spTree>
    <p:extLst>
      <p:ext uri="{BB962C8B-B14F-4D97-AF65-F5344CB8AC3E}">
        <p14:creationId xmlns:p14="http://schemas.microsoft.com/office/powerpoint/2010/main" val="29237965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bg/>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1+#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p:bldP spid="3" grpId="0" uiExpand="1" build="p" animBg="1">
        <p:tmplLst>
          <p:tmpl>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DAE3E-D04B-6D4E-A4A7-375AA41E500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E" sz="2000" b="0" i="0" dirty="0">
                <a:latin typeface="NewJuneRegular" panose="02000503030000020004" pitchFamily="2" charset="77"/>
              </a:rPr>
              <a:t>  </a:t>
            </a:r>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p:nvPr>
        </p:nvSpPr>
        <p:spPr>
          <a:xfrm>
            <a:off x="1555750" y="2540001"/>
            <a:ext cx="10001250" cy="1778000"/>
          </a:xfrm>
          <a:prstGeom prst="rect">
            <a:avLst/>
          </a:prstGeom>
        </p:spPr>
        <p:txBody>
          <a:bodyPr lIns="0" tIns="0" rIns="0" bIns="0" anchor="t" anchorCtr="0">
            <a:noAutofit/>
          </a:bodyPr>
          <a:lstStyle>
            <a:lvl1pPr algn="l">
              <a:defRPr lang="en-US" sz="6000" b="1" spc="-150" smtClean="0">
                <a:solidFill>
                  <a:schemeClr val="bg1"/>
                </a:solidFill>
                <a:effectLst/>
              </a:defRPr>
            </a:lvl1pPr>
          </a:lstStyle>
          <a:p>
            <a:r>
              <a:rPr lang="en-US" dirty="0"/>
              <a:t>Click to edit Master title style</a:t>
            </a:r>
            <a:endParaRPr lang="en-US" dirty="0">
              <a:effectLst/>
              <a:latin typeface="Blacker Pro Display" pitchFamily="2" charset="0"/>
            </a:endParaRPr>
          </a:p>
        </p:txBody>
      </p:sp>
      <p:pic>
        <p:nvPicPr>
          <p:cNvPr id="13" name="Graphic 12">
            <a:extLst>
              <a:ext uri="{FF2B5EF4-FFF2-40B4-BE49-F238E27FC236}">
                <a16:creationId xmlns:a16="http://schemas.microsoft.com/office/drawing/2014/main" id="{BAB8AA60-425E-C84F-8C69-3A737D8FCBD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000" y="6479449"/>
            <a:ext cx="558800" cy="152400"/>
          </a:xfrm>
          <a:prstGeom prst="rect">
            <a:avLst/>
          </a:prstGeom>
        </p:spPr>
      </p:pic>
      <p:sp>
        <p:nvSpPr>
          <p:cNvPr id="10" name="Date Placeholder 3">
            <a:extLst>
              <a:ext uri="{FF2B5EF4-FFF2-40B4-BE49-F238E27FC236}">
                <a16:creationId xmlns:a16="http://schemas.microsoft.com/office/drawing/2014/main" id="{FFFE0412-ACDA-E045-981F-7FCD3A0B46C0}"/>
              </a:ext>
            </a:extLst>
          </p:cNvPr>
          <p:cNvSpPr>
            <a:spLocks noGrp="1"/>
          </p:cNvSpPr>
          <p:nvPr>
            <p:ph type="dt" sz="half" idx="2"/>
          </p:nvPr>
        </p:nvSpPr>
        <p:spPr>
          <a:xfrm>
            <a:off x="7891362" y="6477000"/>
            <a:ext cx="1714500" cy="180976"/>
          </a:xfrm>
          <a:prstGeom prst="rect">
            <a:avLst/>
          </a:prstGeom>
        </p:spPr>
        <p:txBody>
          <a:bodyPr vert="horz" lIns="91440" tIns="45720" rIns="91440" bIns="45720" rtlCol="0" anchor="ctr"/>
          <a:lstStyle>
            <a:lvl1pPr algn="l">
              <a:defRPr sz="700" b="0" i="0" baseline="0">
                <a:solidFill>
                  <a:schemeClr val="bg1"/>
                </a:solidFill>
                <a:latin typeface="NewJuneBook" panose="02000503030000020004" pitchFamily="2" charset="77"/>
              </a:defRPr>
            </a:lvl1pPr>
          </a:lstStyle>
          <a:p>
            <a:fld id="{8166A76C-216F-4B46-A57F-0FFCC938BF33}" type="datetime1">
              <a:rPr lang="en-US" smtClean="0"/>
              <a:t>5/9/2024</a:t>
            </a:fld>
            <a:endParaRPr lang="en-US" dirty="0"/>
          </a:p>
        </p:txBody>
      </p:sp>
      <p:sp>
        <p:nvSpPr>
          <p:cNvPr id="11" name="Footer Placeholder 4">
            <a:extLst>
              <a:ext uri="{FF2B5EF4-FFF2-40B4-BE49-F238E27FC236}">
                <a16:creationId xmlns:a16="http://schemas.microsoft.com/office/drawing/2014/main" id="{CE913F7A-434D-B94C-98EE-3E3547AB1D42}"/>
              </a:ext>
            </a:extLst>
          </p:cNvPr>
          <p:cNvSpPr>
            <a:spLocks noGrp="1"/>
          </p:cNvSpPr>
          <p:nvPr>
            <p:ph type="ftr" sz="quarter" idx="3"/>
          </p:nvPr>
        </p:nvSpPr>
        <p:spPr>
          <a:xfrm>
            <a:off x="3397250" y="6477000"/>
            <a:ext cx="3556001" cy="180975"/>
          </a:xfrm>
          <a:prstGeom prst="rect">
            <a:avLst/>
          </a:prstGeom>
        </p:spPr>
        <p:txBody>
          <a:bodyPr vert="horz" lIns="91440" tIns="45720" rIns="91440" bIns="45720" rtlCol="0" anchor="ctr"/>
          <a:lstStyle>
            <a:lvl1pPr algn="l">
              <a:defRPr sz="700" b="0" i="0" baseline="0">
                <a:solidFill>
                  <a:schemeClr val="bg1"/>
                </a:solidFill>
                <a:latin typeface="NewJuneBook" panose="02000503030000020004" pitchFamily="2" charset="77"/>
              </a:defRPr>
            </a:lvl1pPr>
          </a:lstStyle>
          <a:p>
            <a:endParaRPr lang="en-US" dirty="0"/>
          </a:p>
        </p:txBody>
      </p:sp>
      <p:sp>
        <p:nvSpPr>
          <p:cNvPr id="12" name="Slide Number Placeholder 7">
            <a:extLst>
              <a:ext uri="{FF2B5EF4-FFF2-40B4-BE49-F238E27FC236}">
                <a16:creationId xmlns:a16="http://schemas.microsoft.com/office/drawing/2014/main" id="{DF398312-B5E3-B447-B3F6-6C448E3D5C48}"/>
              </a:ext>
            </a:extLst>
          </p:cNvPr>
          <p:cNvSpPr txBox="1">
            <a:spLocks/>
          </p:cNvSpPr>
          <p:nvPr userDrawn="1"/>
        </p:nvSpPr>
        <p:spPr>
          <a:xfrm>
            <a:off x="10763250" y="6479450"/>
            <a:ext cx="793750" cy="178526"/>
          </a:xfrm>
          <a:prstGeom prst="rect">
            <a:avLst/>
          </a:prstGeom>
        </p:spPr>
        <p:txBody>
          <a:bodyPr vert="horz" lIns="91440" tIns="45720" rIns="91440" bIns="45720" rtlCol="0" anchor="ctr"/>
          <a:lstStyle>
            <a:defPPr>
              <a:defRPr lang="en-US"/>
            </a:defPPr>
            <a:lvl1pPr marL="0" algn="r" defTabSz="914400" rtl="0" eaLnBrk="1" latinLnBrk="0" hangingPunct="1">
              <a:defRPr sz="700" kern="1200" baseline="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923BFE-4071-1E41-A556-2C424D4A0B83}" type="slidenum">
              <a:rPr lang="en-AE" b="0" i="0" smtClean="0">
                <a:solidFill>
                  <a:schemeClr val="bg1"/>
                </a:solidFill>
                <a:latin typeface="NewJuneRegular" panose="02000503030000020004" pitchFamily="2" charset="77"/>
              </a:rPr>
              <a:pPr/>
              <a:t>‹#›</a:t>
            </a:fld>
            <a:endParaRPr lang="en-AE" b="0" i="0" dirty="0">
              <a:solidFill>
                <a:schemeClr val="bg1"/>
              </a:solidFill>
              <a:latin typeface="NewJuneRegular" panose="02000503030000020004" pitchFamily="2" charset="77"/>
            </a:endParaRPr>
          </a:p>
        </p:txBody>
      </p:sp>
      <p:cxnSp>
        <p:nvCxnSpPr>
          <p:cNvPr id="16" name="Straight Connector 15">
            <a:extLst>
              <a:ext uri="{FF2B5EF4-FFF2-40B4-BE49-F238E27FC236}">
                <a16:creationId xmlns:a16="http://schemas.microsoft.com/office/drawing/2014/main" id="{74E8E11A-3184-CB4D-A18A-F797FC0DECBC}"/>
              </a:ext>
            </a:extLst>
          </p:cNvPr>
          <p:cNvCxnSpPr>
            <a:cxnSpLocks/>
          </p:cNvCxnSpPr>
          <p:nvPr userDrawn="1"/>
        </p:nvCxnSpPr>
        <p:spPr>
          <a:xfrm flipH="1">
            <a:off x="635000" y="6395781"/>
            <a:ext cx="10922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 name="Graphic 13">
            <a:extLst>
              <a:ext uri="{FF2B5EF4-FFF2-40B4-BE49-F238E27FC236}">
                <a16:creationId xmlns:a16="http://schemas.microsoft.com/office/drawing/2014/main" id="{CC14BEAD-6E46-8749-940A-D14FD29C35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63250" y="634999"/>
            <a:ext cx="793750" cy="216477"/>
          </a:xfrm>
          <a:prstGeom prst="rect">
            <a:avLst/>
          </a:prstGeom>
        </p:spPr>
      </p:pic>
      <p:sp>
        <p:nvSpPr>
          <p:cNvPr id="17" name="Subtitle 2">
            <a:extLst>
              <a:ext uri="{FF2B5EF4-FFF2-40B4-BE49-F238E27FC236}">
                <a16:creationId xmlns:a16="http://schemas.microsoft.com/office/drawing/2014/main" id="{100A9E4E-4249-0E4E-A0E4-7960398224EE}"/>
              </a:ext>
            </a:extLst>
          </p:cNvPr>
          <p:cNvSpPr>
            <a:spLocks noGrp="1"/>
          </p:cNvSpPr>
          <p:nvPr>
            <p:ph type="subTitle" idx="1"/>
          </p:nvPr>
        </p:nvSpPr>
        <p:spPr>
          <a:xfrm>
            <a:off x="1555750" y="1596968"/>
            <a:ext cx="10001250" cy="825500"/>
          </a:xfrm>
        </p:spPr>
        <p:txBody>
          <a:bodyPr lIns="0" tIns="0" rIns="0" bIns="0" anchor="t" anchorCtr="0">
            <a:normAutofit/>
          </a:bodyPr>
          <a:lstStyle>
            <a:lvl1pPr marL="0" indent="0" algn="l">
              <a:buNone/>
              <a:defRPr lang="en-US"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415141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10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0-#ppt_w/2"/>
                          </p:val>
                        </p:tav>
                        <p:tav tm="100000">
                          <p:val>
                            <p:strVal val="#ppt_x"/>
                          </p:val>
                        </p:tav>
                      </p:tavLst>
                    </p:anim>
                    <p:anim calcmode="lin" valueType="num">
                      <p:cBhvr additive="base">
                        <p:cTn dur="10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Brea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DAE3E-D04B-6D4E-A4A7-375AA41E500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E" sz="2000" b="0" i="0" dirty="0">
                <a:latin typeface="NewJuneRegular" panose="02000503030000020004" pitchFamily="2" charset="77"/>
              </a:rPr>
              <a:t>  </a:t>
            </a:r>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p:nvPr>
        </p:nvSpPr>
        <p:spPr>
          <a:xfrm>
            <a:off x="1555750" y="2540001"/>
            <a:ext cx="10001250" cy="1778000"/>
          </a:xfrm>
          <a:prstGeom prst="rect">
            <a:avLst/>
          </a:prstGeom>
        </p:spPr>
        <p:txBody>
          <a:bodyPr lIns="0" tIns="0" rIns="0" bIns="0" anchor="t" anchorCtr="0">
            <a:noAutofit/>
          </a:bodyPr>
          <a:lstStyle>
            <a:lvl1pPr algn="l">
              <a:defRPr lang="en-US" sz="6000" b="1" spc="-150" smtClean="0">
                <a:solidFill>
                  <a:schemeClr val="bg1"/>
                </a:solidFill>
                <a:effectLst/>
              </a:defRPr>
            </a:lvl1pPr>
          </a:lstStyle>
          <a:p>
            <a:r>
              <a:rPr lang="en-US" dirty="0"/>
              <a:t>Click to edit Master title style</a:t>
            </a:r>
            <a:endParaRPr lang="en-US" dirty="0">
              <a:effectLst/>
              <a:latin typeface="Blacker Pro Display" pitchFamily="2" charset="0"/>
            </a:endParaRPr>
          </a:p>
        </p:txBody>
      </p:sp>
      <p:pic>
        <p:nvPicPr>
          <p:cNvPr id="13" name="Graphic 12">
            <a:extLst>
              <a:ext uri="{FF2B5EF4-FFF2-40B4-BE49-F238E27FC236}">
                <a16:creationId xmlns:a16="http://schemas.microsoft.com/office/drawing/2014/main" id="{BAB8AA60-425E-C84F-8C69-3A737D8FCBD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000" y="6479449"/>
            <a:ext cx="558800" cy="152400"/>
          </a:xfrm>
          <a:prstGeom prst="rect">
            <a:avLst/>
          </a:prstGeom>
        </p:spPr>
      </p:pic>
      <p:sp>
        <p:nvSpPr>
          <p:cNvPr id="10" name="Date Placeholder 3">
            <a:extLst>
              <a:ext uri="{FF2B5EF4-FFF2-40B4-BE49-F238E27FC236}">
                <a16:creationId xmlns:a16="http://schemas.microsoft.com/office/drawing/2014/main" id="{FFFE0412-ACDA-E045-981F-7FCD3A0B46C0}"/>
              </a:ext>
            </a:extLst>
          </p:cNvPr>
          <p:cNvSpPr>
            <a:spLocks noGrp="1"/>
          </p:cNvSpPr>
          <p:nvPr>
            <p:ph type="dt" sz="half" idx="2"/>
          </p:nvPr>
        </p:nvSpPr>
        <p:spPr>
          <a:xfrm>
            <a:off x="7891362" y="6477000"/>
            <a:ext cx="1714500" cy="180976"/>
          </a:xfrm>
          <a:prstGeom prst="rect">
            <a:avLst/>
          </a:prstGeom>
        </p:spPr>
        <p:txBody>
          <a:bodyPr vert="horz" lIns="91440" tIns="45720" rIns="91440" bIns="45720" rtlCol="0" anchor="ctr"/>
          <a:lstStyle>
            <a:lvl1pPr algn="l">
              <a:defRPr sz="700" b="0" i="0" baseline="0">
                <a:solidFill>
                  <a:schemeClr val="bg1"/>
                </a:solidFill>
                <a:latin typeface="NewJuneBook" panose="02000503030000020004" pitchFamily="2" charset="77"/>
              </a:defRPr>
            </a:lvl1pPr>
          </a:lstStyle>
          <a:p>
            <a:fld id="{8166A76C-216F-4B46-A57F-0FFCC938BF33}" type="datetime1">
              <a:rPr lang="en-US" smtClean="0"/>
              <a:t>5/9/2024</a:t>
            </a:fld>
            <a:endParaRPr lang="en-US" dirty="0"/>
          </a:p>
        </p:txBody>
      </p:sp>
      <p:sp>
        <p:nvSpPr>
          <p:cNvPr id="11" name="Footer Placeholder 4">
            <a:extLst>
              <a:ext uri="{FF2B5EF4-FFF2-40B4-BE49-F238E27FC236}">
                <a16:creationId xmlns:a16="http://schemas.microsoft.com/office/drawing/2014/main" id="{CE913F7A-434D-B94C-98EE-3E3547AB1D42}"/>
              </a:ext>
            </a:extLst>
          </p:cNvPr>
          <p:cNvSpPr>
            <a:spLocks noGrp="1"/>
          </p:cNvSpPr>
          <p:nvPr>
            <p:ph type="ftr" sz="quarter" idx="3"/>
          </p:nvPr>
        </p:nvSpPr>
        <p:spPr>
          <a:xfrm>
            <a:off x="3397250" y="6477000"/>
            <a:ext cx="3556001" cy="180975"/>
          </a:xfrm>
          <a:prstGeom prst="rect">
            <a:avLst/>
          </a:prstGeom>
        </p:spPr>
        <p:txBody>
          <a:bodyPr vert="horz" lIns="91440" tIns="45720" rIns="91440" bIns="45720" rtlCol="0" anchor="ctr"/>
          <a:lstStyle>
            <a:lvl1pPr algn="l">
              <a:defRPr sz="700" b="0" i="0" baseline="0">
                <a:solidFill>
                  <a:schemeClr val="bg1"/>
                </a:solidFill>
                <a:latin typeface="NewJuneBook" panose="02000503030000020004" pitchFamily="2" charset="77"/>
              </a:defRPr>
            </a:lvl1pPr>
          </a:lstStyle>
          <a:p>
            <a:endParaRPr lang="en-US" dirty="0"/>
          </a:p>
        </p:txBody>
      </p:sp>
      <p:sp>
        <p:nvSpPr>
          <p:cNvPr id="12" name="Slide Number Placeholder 7">
            <a:extLst>
              <a:ext uri="{FF2B5EF4-FFF2-40B4-BE49-F238E27FC236}">
                <a16:creationId xmlns:a16="http://schemas.microsoft.com/office/drawing/2014/main" id="{DF398312-B5E3-B447-B3F6-6C448E3D5C48}"/>
              </a:ext>
            </a:extLst>
          </p:cNvPr>
          <p:cNvSpPr txBox="1">
            <a:spLocks/>
          </p:cNvSpPr>
          <p:nvPr userDrawn="1"/>
        </p:nvSpPr>
        <p:spPr>
          <a:xfrm>
            <a:off x="10763250" y="6479450"/>
            <a:ext cx="793750" cy="178526"/>
          </a:xfrm>
          <a:prstGeom prst="rect">
            <a:avLst/>
          </a:prstGeom>
        </p:spPr>
        <p:txBody>
          <a:bodyPr vert="horz" lIns="91440" tIns="45720" rIns="91440" bIns="45720" rtlCol="0" anchor="ctr"/>
          <a:lstStyle>
            <a:defPPr>
              <a:defRPr lang="en-US"/>
            </a:defPPr>
            <a:lvl1pPr marL="0" algn="r" defTabSz="914400" rtl="0" eaLnBrk="1" latinLnBrk="0" hangingPunct="1">
              <a:defRPr sz="700" kern="1200" baseline="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923BFE-4071-1E41-A556-2C424D4A0B83}" type="slidenum">
              <a:rPr lang="en-AE" b="0" i="0" smtClean="0">
                <a:solidFill>
                  <a:schemeClr val="bg1"/>
                </a:solidFill>
                <a:latin typeface="NewJuneRegular" panose="02000503030000020004" pitchFamily="2" charset="77"/>
              </a:rPr>
              <a:pPr/>
              <a:t>‹#›</a:t>
            </a:fld>
            <a:endParaRPr lang="en-AE" b="0" i="0" dirty="0">
              <a:solidFill>
                <a:schemeClr val="bg1"/>
              </a:solidFill>
              <a:latin typeface="NewJuneRegular" panose="02000503030000020004" pitchFamily="2" charset="77"/>
            </a:endParaRPr>
          </a:p>
        </p:txBody>
      </p:sp>
      <p:cxnSp>
        <p:nvCxnSpPr>
          <p:cNvPr id="16" name="Straight Connector 15">
            <a:extLst>
              <a:ext uri="{FF2B5EF4-FFF2-40B4-BE49-F238E27FC236}">
                <a16:creationId xmlns:a16="http://schemas.microsoft.com/office/drawing/2014/main" id="{74E8E11A-3184-CB4D-A18A-F797FC0DECBC}"/>
              </a:ext>
            </a:extLst>
          </p:cNvPr>
          <p:cNvCxnSpPr>
            <a:cxnSpLocks/>
          </p:cNvCxnSpPr>
          <p:nvPr userDrawn="1"/>
        </p:nvCxnSpPr>
        <p:spPr>
          <a:xfrm flipH="1">
            <a:off x="635000" y="6395781"/>
            <a:ext cx="10922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Subtitle 2">
            <a:extLst>
              <a:ext uri="{FF2B5EF4-FFF2-40B4-BE49-F238E27FC236}">
                <a16:creationId xmlns:a16="http://schemas.microsoft.com/office/drawing/2014/main" id="{100A9E4E-4249-0E4E-A0E4-7960398224EE}"/>
              </a:ext>
            </a:extLst>
          </p:cNvPr>
          <p:cNvSpPr>
            <a:spLocks noGrp="1"/>
          </p:cNvSpPr>
          <p:nvPr>
            <p:ph type="subTitle" idx="1"/>
          </p:nvPr>
        </p:nvSpPr>
        <p:spPr>
          <a:xfrm>
            <a:off x="1555750" y="1605269"/>
            <a:ext cx="10001250" cy="825500"/>
          </a:xfrm>
        </p:spPr>
        <p:txBody>
          <a:bodyPr lIns="0" tIns="0" rIns="0" bIns="0" anchor="t" anchorCtr="0">
            <a:normAutofit/>
          </a:bodyPr>
          <a:lstStyle>
            <a:lvl1pPr marL="0" indent="0" algn="l">
              <a:buNone/>
              <a:defRPr lang="en-US"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184807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10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0-#ppt_w/2"/>
                          </p:val>
                        </p:tav>
                        <p:tav tm="100000">
                          <p:val>
                            <p:strVal val="#ppt_x"/>
                          </p:val>
                        </p:tav>
                      </p:tavLst>
                    </p:anim>
                    <p:anim calcmode="lin" valueType="num">
                      <p:cBhvr additive="base">
                        <p:cTn dur="10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DAE3E-D04B-6D4E-A4A7-375AA41E5004}"/>
              </a:ext>
            </a:extLst>
          </p:cNvPr>
          <p:cNvSpPr/>
          <p:nvPr userDrawn="1"/>
        </p:nvSpPr>
        <p:spPr>
          <a:xfrm>
            <a:off x="0" y="1"/>
            <a:ext cx="4191000" cy="622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b="0" i="0" dirty="0">
              <a:latin typeface="NewJuneRegular" panose="02000503030000020004" pitchFamily="2" charset="77"/>
            </a:endParaRPr>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p:nvPr>
        </p:nvSpPr>
        <p:spPr>
          <a:xfrm>
            <a:off x="624915" y="1620177"/>
            <a:ext cx="3251200" cy="1872324"/>
          </a:xfrm>
          <a:prstGeom prst="rect">
            <a:avLst/>
          </a:prstGeom>
        </p:spPr>
        <p:txBody>
          <a:bodyPr lIns="0" tIns="0" rIns="0" bIns="0" anchor="t" anchorCtr="0">
            <a:noAutofit/>
          </a:bodyPr>
          <a:lstStyle>
            <a:lvl1pPr algn="l">
              <a:defRPr lang="en-US" sz="6000" b="1" smtClean="0">
                <a:solidFill>
                  <a:schemeClr val="bg1"/>
                </a:solidFill>
                <a:effectLst/>
              </a:defRPr>
            </a:lvl1pPr>
          </a:lstStyle>
          <a:p>
            <a:r>
              <a:rPr lang="en-US" dirty="0"/>
              <a:t>Click to edit</a:t>
            </a:r>
            <a:endParaRPr lang="en-US" dirty="0">
              <a:effectLst/>
              <a:latin typeface="Blacker Pro Display" pitchFamily="2" charset="0"/>
            </a:endParaRPr>
          </a:p>
        </p:txBody>
      </p:sp>
      <p:pic>
        <p:nvPicPr>
          <p:cNvPr id="23" name="Graphic 22">
            <a:extLst>
              <a:ext uri="{FF2B5EF4-FFF2-40B4-BE49-F238E27FC236}">
                <a16:creationId xmlns:a16="http://schemas.microsoft.com/office/drawing/2014/main" id="{9699265E-3420-3841-8511-7BA419169C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000" y="641349"/>
            <a:ext cx="793750" cy="216477"/>
          </a:xfrm>
          <a:prstGeom prst="rect">
            <a:avLst/>
          </a:prstGeom>
        </p:spPr>
      </p:pic>
      <p:sp>
        <p:nvSpPr>
          <p:cNvPr id="9" name="Content Placeholder 2">
            <a:extLst>
              <a:ext uri="{FF2B5EF4-FFF2-40B4-BE49-F238E27FC236}">
                <a16:creationId xmlns:a16="http://schemas.microsoft.com/office/drawing/2014/main" id="{6C695579-89CF-8F48-8973-60DCB52A48AC}"/>
              </a:ext>
            </a:extLst>
          </p:cNvPr>
          <p:cNvSpPr>
            <a:spLocks noGrp="1"/>
          </p:cNvSpPr>
          <p:nvPr>
            <p:ph idx="1" hasCustomPrompt="1"/>
          </p:nvPr>
        </p:nvSpPr>
        <p:spPr>
          <a:xfrm>
            <a:off x="5238750" y="1460500"/>
            <a:ext cx="6318250" cy="4330700"/>
          </a:xfrm>
        </p:spPr>
        <p:txBody>
          <a:bodyPr lIns="0" tIns="0" rIns="0" bIns="0" anchor="ctr" anchorCtr="0"/>
          <a:lstStyle>
            <a:lvl1pPr marL="0" marR="0" indent="0" algn="l" defTabSz="914400" rtl="0" eaLnBrk="1" fontAlgn="auto" latinLnBrk="0" hangingPunct="1">
              <a:lnSpc>
                <a:spcPct val="100000"/>
              </a:lnSpc>
              <a:spcBef>
                <a:spcPts val="0"/>
              </a:spcBef>
              <a:spcAft>
                <a:spcPts val="0"/>
              </a:spcAft>
              <a:buClrTx/>
              <a:buSzTx/>
              <a:buFont typeface="+mj-lt"/>
              <a:buNone/>
              <a:tabLst/>
              <a:defRPr lang="en-US" sz="2400" b="0" i="0" kern="1200" baseline="0" dirty="0" smtClean="0">
                <a:solidFill>
                  <a:srgbClr val="142850"/>
                </a:solidFill>
                <a:latin typeface="NewJuneExtrabold" panose="02000503050000020004" pitchFamily="2" charset="77"/>
                <a:ea typeface="+mn-ea"/>
                <a:cs typeface="+mn-cs"/>
              </a:defRPr>
            </a:lvl1pPr>
          </a:lstStyle>
          <a:p>
            <a:pPr marL="457200" marR="0" lvl="0" indent="-457200" algn="l" defTabSz="914400" rtl="0" eaLnBrk="1" fontAlgn="auto" latinLnBrk="0" hangingPunct="1">
              <a:lnSpc>
                <a:spcPct val="200000"/>
              </a:lnSpc>
              <a:spcBef>
                <a:spcPts val="1000"/>
              </a:spcBef>
              <a:spcAft>
                <a:spcPts val="0"/>
              </a:spcAft>
              <a:buClrTx/>
              <a:buSzTx/>
              <a:buFont typeface="+mj-lt"/>
              <a:buAutoNum type="arabicPeriod"/>
              <a:tabLst/>
              <a:defRPr/>
            </a:pPr>
            <a:r>
              <a:rPr lang="en-US" dirty="0"/>
              <a:t>Edit Master text styles</a:t>
            </a:r>
          </a:p>
          <a:p>
            <a:pPr marL="457200" marR="0" lvl="0" indent="-457200" algn="l" defTabSz="914400" rtl="0" eaLnBrk="1" fontAlgn="auto" latinLnBrk="0" hangingPunct="1">
              <a:lnSpc>
                <a:spcPct val="200000"/>
              </a:lnSpc>
              <a:spcBef>
                <a:spcPts val="1000"/>
              </a:spcBef>
              <a:spcAft>
                <a:spcPts val="0"/>
              </a:spcAft>
              <a:buClrTx/>
              <a:buSzTx/>
              <a:buFont typeface="+mj-lt"/>
              <a:buAutoNum type="arabicPeriod"/>
              <a:tabLst/>
              <a:defRPr/>
            </a:pPr>
            <a:r>
              <a:rPr lang="en-US" dirty="0"/>
              <a:t>Edit Master text styles</a:t>
            </a:r>
          </a:p>
          <a:p>
            <a:pPr marL="457200" marR="0" lvl="0" indent="-457200" algn="l" defTabSz="914400" rtl="0" eaLnBrk="1" fontAlgn="auto" latinLnBrk="0" hangingPunct="1">
              <a:lnSpc>
                <a:spcPct val="200000"/>
              </a:lnSpc>
              <a:spcBef>
                <a:spcPts val="1000"/>
              </a:spcBef>
              <a:spcAft>
                <a:spcPts val="0"/>
              </a:spcAft>
              <a:buClrTx/>
              <a:buSzTx/>
              <a:buFont typeface="+mj-lt"/>
              <a:buAutoNum type="arabicPeriod"/>
              <a:tabLst/>
              <a:defRPr/>
            </a:pPr>
            <a:r>
              <a:rPr lang="en-US" dirty="0"/>
              <a:t>Edit Master text styles</a:t>
            </a:r>
          </a:p>
          <a:p>
            <a:pPr marL="457200" marR="0" lvl="0" indent="-457200" algn="l" defTabSz="914400" rtl="0" eaLnBrk="1" fontAlgn="auto" latinLnBrk="0" hangingPunct="1">
              <a:lnSpc>
                <a:spcPct val="200000"/>
              </a:lnSpc>
              <a:spcBef>
                <a:spcPts val="1000"/>
              </a:spcBef>
              <a:spcAft>
                <a:spcPts val="0"/>
              </a:spcAft>
              <a:buClrTx/>
              <a:buSzTx/>
              <a:buFont typeface="+mj-lt"/>
              <a:buAutoNum type="arabicPeriod"/>
              <a:tabLst/>
              <a:defRPr/>
            </a:pPr>
            <a:r>
              <a:rPr lang="en-US" dirty="0"/>
              <a:t>Edit Master text styles</a:t>
            </a:r>
          </a:p>
        </p:txBody>
      </p:sp>
      <p:sp>
        <p:nvSpPr>
          <p:cNvPr id="10" name="Date Placeholder 3">
            <a:extLst>
              <a:ext uri="{FF2B5EF4-FFF2-40B4-BE49-F238E27FC236}">
                <a16:creationId xmlns:a16="http://schemas.microsoft.com/office/drawing/2014/main" id="{9C104E85-EA67-4847-A2E4-C94775E4EA6C}"/>
              </a:ext>
            </a:extLst>
          </p:cNvPr>
          <p:cNvSpPr>
            <a:spLocks noGrp="1"/>
          </p:cNvSpPr>
          <p:nvPr>
            <p:ph type="dt" sz="half" idx="10"/>
          </p:nvPr>
        </p:nvSpPr>
        <p:spPr>
          <a:xfrm>
            <a:off x="8001000" y="6477000"/>
            <a:ext cx="1714500" cy="180976"/>
          </a:xfrm>
        </p:spPr>
        <p:txBody>
          <a:bodyPr/>
          <a:lstStyle/>
          <a:p>
            <a:fld id="{39102DF4-C2A3-5C41-B2C1-273E2C7970ED}" type="datetime1">
              <a:rPr lang="en-US" smtClean="0"/>
              <a:t>5/9/2024</a:t>
            </a:fld>
            <a:endParaRPr lang="en-US" dirty="0"/>
          </a:p>
        </p:txBody>
      </p:sp>
      <p:sp>
        <p:nvSpPr>
          <p:cNvPr id="11" name="Footer Placeholder 4">
            <a:extLst>
              <a:ext uri="{FF2B5EF4-FFF2-40B4-BE49-F238E27FC236}">
                <a16:creationId xmlns:a16="http://schemas.microsoft.com/office/drawing/2014/main" id="{D809FE1F-A96F-8948-B0DE-9685321E352B}"/>
              </a:ext>
            </a:extLst>
          </p:cNvPr>
          <p:cNvSpPr>
            <a:spLocks noGrp="1"/>
          </p:cNvSpPr>
          <p:nvPr>
            <p:ph type="ftr" sz="quarter" idx="11"/>
          </p:nvPr>
        </p:nvSpPr>
        <p:spPr>
          <a:xfrm>
            <a:off x="3397250" y="6474551"/>
            <a:ext cx="3556001" cy="180975"/>
          </a:xfrm>
        </p:spPr>
        <p:txBody>
          <a:bodyPr/>
          <a:lstStyle/>
          <a:p>
            <a:r>
              <a:rPr lang="en-US" dirty="0"/>
              <a:t>Introducing the ESM brand</a:t>
            </a:r>
          </a:p>
        </p:txBody>
      </p:sp>
      <p:sp>
        <p:nvSpPr>
          <p:cNvPr id="12" name="Slide Number Placeholder 5">
            <a:extLst>
              <a:ext uri="{FF2B5EF4-FFF2-40B4-BE49-F238E27FC236}">
                <a16:creationId xmlns:a16="http://schemas.microsoft.com/office/drawing/2014/main" id="{D176B9FB-F82B-EE46-89DE-49227E4FA5F0}"/>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
        <p:nvSpPr>
          <p:cNvPr id="13" name="Subtitle 2">
            <a:extLst>
              <a:ext uri="{FF2B5EF4-FFF2-40B4-BE49-F238E27FC236}">
                <a16:creationId xmlns:a16="http://schemas.microsoft.com/office/drawing/2014/main" id="{1BFB880D-F93B-314F-80F3-592881F2916B}"/>
              </a:ext>
            </a:extLst>
          </p:cNvPr>
          <p:cNvSpPr>
            <a:spLocks noGrp="1"/>
          </p:cNvSpPr>
          <p:nvPr>
            <p:ph type="subTitle" idx="14"/>
          </p:nvPr>
        </p:nvSpPr>
        <p:spPr>
          <a:xfrm>
            <a:off x="621749" y="4175852"/>
            <a:ext cx="3340652" cy="948190"/>
          </a:xfrm>
        </p:spPr>
        <p:txBody>
          <a:bodyPr lIns="0" tIns="0" rIns="0" bIns="0" anchor="t" anchorCtr="0">
            <a:normAutofit/>
          </a:bodyPr>
          <a:lstStyle>
            <a:lvl1pPr marL="0" indent="0" algn="l">
              <a:buNone/>
              <a:defRPr sz="2400">
                <a:solidFill>
                  <a:schemeClr val="bg1"/>
                </a:solidFill>
                <a:latin typeface="NewJuneBold" panose="02000503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209512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1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10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9">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10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9">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10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9">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 calcmode="lin" valueType="num">
                                      <p:cBhvr additive="base">
                                        <p:cTn id="35"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2"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1+#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Image-right">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D86F70A7-AAED-6A49-A1A2-43476EFBFB07}"/>
              </a:ext>
            </a:extLst>
          </p:cNvPr>
          <p:cNvSpPr>
            <a:spLocks noGrp="1"/>
          </p:cNvSpPr>
          <p:nvPr>
            <p:ph type="pic" sz="quarter" idx="13"/>
          </p:nvPr>
        </p:nvSpPr>
        <p:spPr>
          <a:xfrm>
            <a:off x="4114800" y="1"/>
            <a:ext cx="8077200" cy="6868886"/>
          </a:xfrm>
          <a:solidFill>
            <a:schemeClr val="bg1">
              <a:lumMod val="95000"/>
            </a:schemeClr>
          </a:solidFill>
        </p:spPr>
      </p:sp>
      <p:sp>
        <p:nvSpPr>
          <p:cNvPr id="7" name="Rectangle 6">
            <a:extLst>
              <a:ext uri="{FF2B5EF4-FFF2-40B4-BE49-F238E27FC236}">
                <a16:creationId xmlns:a16="http://schemas.microsoft.com/office/drawing/2014/main" id="{759DAE3E-D04B-6D4E-A4A7-375AA41E5004}"/>
              </a:ext>
            </a:extLst>
          </p:cNvPr>
          <p:cNvSpPr/>
          <p:nvPr userDrawn="1"/>
        </p:nvSpPr>
        <p:spPr>
          <a:xfrm>
            <a:off x="0" y="0"/>
            <a:ext cx="4191000" cy="6868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b="0" i="0" dirty="0">
              <a:latin typeface="NewJuneRegular" panose="02000503030000020004" pitchFamily="2" charset="77"/>
            </a:endParaRPr>
          </a:p>
        </p:txBody>
      </p:sp>
      <p:pic>
        <p:nvPicPr>
          <p:cNvPr id="23" name="Graphic 22">
            <a:extLst>
              <a:ext uri="{FF2B5EF4-FFF2-40B4-BE49-F238E27FC236}">
                <a16:creationId xmlns:a16="http://schemas.microsoft.com/office/drawing/2014/main" id="{9699265E-3420-3841-8511-7BA419169C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000" y="641349"/>
            <a:ext cx="793750" cy="216477"/>
          </a:xfrm>
          <a:prstGeom prst="rect">
            <a:avLst/>
          </a:prstGeom>
        </p:spPr>
      </p:pic>
      <p:sp>
        <p:nvSpPr>
          <p:cNvPr id="9" name="Title 1">
            <a:extLst>
              <a:ext uri="{FF2B5EF4-FFF2-40B4-BE49-F238E27FC236}">
                <a16:creationId xmlns:a16="http://schemas.microsoft.com/office/drawing/2014/main" id="{76281C60-79DB-AC4F-A53E-38C2DBA2A6E9}"/>
              </a:ext>
            </a:extLst>
          </p:cNvPr>
          <p:cNvSpPr>
            <a:spLocks noGrp="1"/>
          </p:cNvSpPr>
          <p:nvPr>
            <p:ph type="ctrTitle"/>
          </p:nvPr>
        </p:nvSpPr>
        <p:spPr>
          <a:xfrm>
            <a:off x="654878" y="2527955"/>
            <a:ext cx="3536122" cy="1917046"/>
          </a:xfrm>
          <a:prstGeom prst="rect">
            <a:avLst/>
          </a:prstGeom>
        </p:spPr>
        <p:txBody>
          <a:bodyPr lIns="0" tIns="0" rIns="0" bIns="0" anchor="t" anchorCtr="0">
            <a:noAutofit/>
          </a:bodyPr>
          <a:lstStyle>
            <a:lvl1pPr algn="l">
              <a:defRPr sz="4800" spc="-150" baseline="0">
                <a:solidFill>
                  <a:schemeClr val="bg1"/>
                </a:solidFill>
              </a:defRPr>
            </a:lvl1pPr>
          </a:lstStyle>
          <a:p>
            <a:r>
              <a:rPr lang="en-US" dirty="0"/>
              <a:t>Click to edit Master title style</a:t>
            </a:r>
          </a:p>
        </p:txBody>
      </p:sp>
      <p:sp>
        <p:nvSpPr>
          <p:cNvPr id="10" name="Subtitle 2">
            <a:extLst>
              <a:ext uri="{FF2B5EF4-FFF2-40B4-BE49-F238E27FC236}">
                <a16:creationId xmlns:a16="http://schemas.microsoft.com/office/drawing/2014/main" id="{B10617C4-1E58-F14D-A1B6-696478E70DEA}"/>
              </a:ext>
            </a:extLst>
          </p:cNvPr>
          <p:cNvSpPr>
            <a:spLocks noGrp="1"/>
          </p:cNvSpPr>
          <p:nvPr>
            <p:ph type="subTitle" idx="1"/>
          </p:nvPr>
        </p:nvSpPr>
        <p:spPr>
          <a:xfrm>
            <a:off x="621749" y="1464810"/>
            <a:ext cx="3340652" cy="948190"/>
          </a:xfrm>
        </p:spPr>
        <p:txBody>
          <a:bodyPr lIns="0" tIns="0" rIns="0" bIns="0" anchor="t" anchorCtr="0">
            <a:normAutofit/>
          </a:bodyPr>
          <a:lstStyle>
            <a:lvl1pPr marL="0" indent="0" algn="l">
              <a:buNone/>
              <a:defRPr sz="2400">
                <a:solidFill>
                  <a:schemeClr val="bg1"/>
                </a:solidFill>
                <a:latin typeface="NewJuneBold" panose="02000503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532627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Image-left">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0110D39B-416C-6745-B7E5-4AC8AC85C099}"/>
              </a:ext>
            </a:extLst>
          </p:cNvPr>
          <p:cNvSpPr>
            <a:spLocks noGrp="1"/>
          </p:cNvSpPr>
          <p:nvPr>
            <p:ph type="pic" sz="quarter" idx="13"/>
          </p:nvPr>
        </p:nvSpPr>
        <p:spPr>
          <a:xfrm>
            <a:off x="-1" y="7160"/>
            <a:ext cx="6159500" cy="6856931"/>
          </a:xfrm>
          <a:solidFill>
            <a:schemeClr val="bg1">
              <a:lumMod val="95000"/>
            </a:schemeClr>
          </a:solidFill>
        </p:spPr>
      </p:sp>
      <p:sp>
        <p:nvSpPr>
          <p:cNvPr id="7" name="Rectangle 6">
            <a:extLst>
              <a:ext uri="{FF2B5EF4-FFF2-40B4-BE49-F238E27FC236}">
                <a16:creationId xmlns:a16="http://schemas.microsoft.com/office/drawing/2014/main" id="{759DAE3E-D04B-6D4E-A4A7-375AA41E5004}"/>
              </a:ext>
            </a:extLst>
          </p:cNvPr>
          <p:cNvSpPr/>
          <p:nvPr userDrawn="1"/>
        </p:nvSpPr>
        <p:spPr>
          <a:xfrm>
            <a:off x="6159499" y="0"/>
            <a:ext cx="60325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b="0" i="0" dirty="0">
              <a:latin typeface="NewJuneRegular" panose="02000503030000020004" pitchFamily="2" charset="77"/>
            </a:endParaRPr>
          </a:p>
        </p:txBody>
      </p:sp>
      <p:sp>
        <p:nvSpPr>
          <p:cNvPr id="4" name="Date Placeholder 3">
            <a:extLst>
              <a:ext uri="{FF2B5EF4-FFF2-40B4-BE49-F238E27FC236}">
                <a16:creationId xmlns:a16="http://schemas.microsoft.com/office/drawing/2014/main" id="{A31DA495-F463-4F0C-8847-EC15E177C5B4}"/>
              </a:ext>
            </a:extLst>
          </p:cNvPr>
          <p:cNvSpPr>
            <a:spLocks noGrp="1"/>
          </p:cNvSpPr>
          <p:nvPr userDrawn="1">
            <p:ph type="dt" sz="half" idx="10"/>
          </p:nvPr>
        </p:nvSpPr>
        <p:spPr/>
        <p:txBody>
          <a:bodyPr/>
          <a:lstStyle>
            <a:lvl1pPr>
              <a:defRPr>
                <a:solidFill>
                  <a:schemeClr val="bg1"/>
                </a:solidFill>
              </a:defRPr>
            </a:lvl1pPr>
          </a:lstStyle>
          <a:p>
            <a:fld id="{9BD19A0E-E33F-2F46-ACF4-B70714C0719C}" type="datetime1">
              <a:rPr lang="en-US" smtClean="0"/>
              <a:t>5/9/2024</a:t>
            </a:fld>
            <a:endParaRPr lang="en-US" dirty="0"/>
          </a:p>
        </p:txBody>
      </p:sp>
      <p:sp>
        <p:nvSpPr>
          <p:cNvPr id="5" name="Footer Placeholder 4">
            <a:extLst>
              <a:ext uri="{FF2B5EF4-FFF2-40B4-BE49-F238E27FC236}">
                <a16:creationId xmlns:a16="http://schemas.microsoft.com/office/drawing/2014/main" id="{10C13758-39C0-46CC-ADB0-D3C5ED6B2483}"/>
              </a:ext>
            </a:extLst>
          </p:cNvPr>
          <p:cNvSpPr>
            <a:spLocks noGrp="1"/>
          </p:cNvSpPr>
          <p:nvPr userDrawn="1">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E6C95F29-BCE3-45C5-B5AE-D338120A3C86}"/>
              </a:ext>
            </a:extLst>
          </p:cNvPr>
          <p:cNvSpPr>
            <a:spLocks noGrp="1"/>
          </p:cNvSpPr>
          <p:nvPr userDrawn="1">
            <p:ph type="sldNum" sz="quarter" idx="12"/>
          </p:nvPr>
        </p:nvSpPr>
        <p:spPr>
          <a:xfrm>
            <a:off x="10013822" y="6474551"/>
            <a:ext cx="1537644" cy="180976"/>
          </a:xfrm>
          <a:prstGeom prst="rect">
            <a:avLst/>
          </a:prstGeom>
        </p:spPr>
        <p:txBody>
          <a:bodyPr/>
          <a:lstStyle>
            <a:lvl1pPr>
              <a:defRPr>
                <a:solidFill>
                  <a:schemeClr val="bg1"/>
                </a:solidFill>
              </a:defRPr>
            </a:lvl1pPr>
          </a:lstStyle>
          <a:p>
            <a:fld id="{58339581-759F-43B7-B47D-47F906F0E294}" type="slidenum">
              <a:rPr lang="en-US" smtClean="0"/>
              <a:pPr/>
              <a:t>‹#›</a:t>
            </a:fld>
            <a:endParaRPr lang="en-US" dirty="0"/>
          </a:p>
        </p:txBody>
      </p:sp>
      <p:pic>
        <p:nvPicPr>
          <p:cNvPr id="13" name="Graphic 12">
            <a:extLst>
              <a:ext uri="{FF2B5EF4-FFF2-40B4-BE49-F238E27FC236}">
                <a16:creationId xmlns:a16="http://schemas.microsoft.com/office/drawing/2014/main" id="{BAB8AA60-425E-C84F-8C69-3A737D8FCBD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000" y="6427878"/>
            <a:ext cx="558800" cy="152400"/>
          </a:xfrm>
          <a:prstGeom prst="rect">
            <a:avLst/>
          </a:prstGeom>
        </p:spPr>
      </p:pic>
      <p:sp>
        <p:nvSpPr>
          <p:cNvPr id="11" name="Title 1">
            <a:extLst>
              <a:ext uri="{FF2B5EF4-FFF2-40B4-BE49-F238E27FC236}">
                <a16:creationId xmlns:a16="http://schemas.microsoft.com/office/drawing/2014/main" id="{2E034DF0-D663-964F-8D24-3195EF6CFC3E}"/>
              </a:ext>
            </a:extLst>
          </p:cNvPr>
          <p:cNvSpPr>
            <a:spLocks noGrp="1"/>
          </p:cNvSpPr>
          <p:nvPr>
            <p:ph type="ctrTitle"/>
          </p:nvPr>
        </p:nvSpPr>
        <p:spPr>
          <a:xfrm>
            <a:off x="7074715" y="1644374"/>
            <a:ext cx="4476750" cy="1791252"/>
          </a:xfrm>
          <a:prstGeom prst="rect">
            <a:avLst/>
          </a:prstGeom>
        </p:spPr>
        <p:txBody>
          <a:bodyPr lIns="0" tIns="0" rIns="0" bIns="0" anchor="t" anchorCtr="0">
            <a:noAutofit/>
          </a:bodyPr>
          <a:lstStyle>
            <a:lvl1pPr algn="l">
              <a:defRPr sz="4800" spc="-150" baseline="0">
                <a:solidFill>
                  <a:schemeClr val="bg1"/>
                </a:solidFill>
              </a:defRPr>
            </a:lvl1pPr>
          </a:lstStyle>
          <a:p>
            <a:r>
              <a:rPr lang="en-US" dirty="0"/>
              <a:t>Click to edit Master title style</a:t>
            </a:r>
          </a:p>
        </p:txBody>
      </p:sp>
      <p:sp>
        <p:nvSpPr>
          <p:cNvPr id="14" name="Subtitle 2">
            <a:extLst>
              <a:ext uri="{FF2B5EF4-FFF2-40B4-BE49-F238E27FC236}">
                <a16:creationId xmlns:a16="http://schemas.microsoft.com/office/drawing/2014/main" id="{27830235-2603-364B-A07E-20F5478B87B5}"/>
              </a:ext>
            </a:extLst>
          </p:cNvPr>
          <p:cNvSpPr>
            <a:spLocks noGrp="1"/>
          </p:cNvSpPr>
          <p:nvPr>
            <p:ph type="subTitle" idx="1"/>
          </p:nvPr>
        </p:nvSpPr>
        <p:spPr>
          <a:xfrm>
            <a:off x="7123042" y="4458252"/>
            <a:ext cx="4428423" cy="1332948"/>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Graphic 15">
            <a:extLst>
              <a:ext uri="{FF2B5EF4-FFF2-40B4-BE49-F238E27FC236}">
                <a16:creationId xmlns:a16="http://schemas.microsoft.com/office/drawing/2014/main" id="{111F82D8-B6BA-174D-BD25-CF1A294D79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7634" y="635000"/>
            <a:ext cx="793750" cy="216477"/>
          </a:xfrm>
          <a:prstGeom prst="rect">
            <a:avLst/>
          </a:prstGeom>
        </p:spPr>
      </p:pic>
      <p:cxnSp>
        <p:nvCxnSpPr>
          <p:cNvPr id="17" name="Straight Connector 16">
            <a:extLst>
              <a:ext uri="{FF2B5EF4-FFF2-40B4-BE49-F238E27FC236}">
                <a16:creationId xmlns:a16="http://schemas.microsoft.com/office/drawing/2014/main" id="{BC288A3F-32AF-D648-BC96-96BBFA9F5CAB}"/>
              </a:ext>
            </a:extLst>
          </p:cNvPr>
          <p:cNvCxnSpPr>
            <a:cxnSpLocks/>
          </p:cNvCxnSpPr>
          <p:nvPr userDrawn="1"/>
        </p:nvCxnSpPr>
        <p:spPr>
          <a:xfrm flipH="1">
            <a:off x="635000" y="6395781"/>
            <a:ext cx="10922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21018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Box/Image">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C26E7511-3F1F-4E4E-8C00-D74CB3D35690}"/>
              </a:ext>
            </a:extLst>
          </p:cNvPr>
          <p:cNvSpPr>
            <a:spLocks noGrp="1"/>
          </p:cNvSpPr>
          <p:nvPr>
            <p:ph type="pic" sz="quarter" idx="13"/>
          </p:nvPr>
        </p:nvSpPr>
        <p:spPr>
          <a:xfrm>
            <a:off x="4191000" y="0"/>
            <a:ext cx="8001000" cy="6223000"/>
          </a:xfrm>
          <a:solidFill>
            <a:schemeClr val="bg1">
              <a:lumMod val="95000"/>
            </a:schemeClr>
          </a:solidFill>
        </p:spPr>
        <p:txBody>
          <a:bodyPr anchor="ctr" anchorCtr="1"/>
          <a:lstStyle>
            <a:lvl1pPr marL="0" indent="0">
              <a:buNone/>
              <a:defRPr>
                <a:solidFill>
                  <a:schemeClr val="bg1">
                    <a:lumMod val="75000"/>
                  </a:schemeClr>
                </a:solidFill>
              </a:defRPr>
            </a:lvl1pPr>
          </a:lstStyle>
          <a:p>
            <a:endParaRPr lang="en-AE" dirty="0"/>
          </a:p>
        </p:txBody>
      </p:sp>
      <p:sp>
        <p:nvSpPr>
          <p:cNvPr id="2" name="Rectangle 1">
            <a:extLst>
              <a:ext uri="{FF2B5EF4-FFF2-40B4-BE49-F238E27FC236}">
                <a16:creationId xmlns:a16="http://schemas.microsoft.com/office/drawing/2014/main" id="{06A642DD-2AAF-6F4C-B968-0D3C7CB54DEE}"/>
              </a:ext>
            </a:extLst>
          </p:cNvPr>
          <p:cNvSpPr/>
          <p:nvPr userDrawn="1"/>
        </p:nvSpPr>
        <p:spPr>
          <a:xfrm>
            <a:off x="0" y="3544"/>
            <a:ext cx="4191000" cy="43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b="0" i="0" dirty="0">
              <a:latin typeface="NewJuneRegular" panose="02000503030000020004" pitchFamily="2" charset="77"/>
            </a:endParaRPr>
          </a:p>
        </p:txBody>
      </p:sp>
      <p:sp>
        <p:nvSpPr>
          <p:cNvPr id="4" name="Date Placeholder 3">
            <a:extLst>
              <a:ext uri="{FF2B5EF4-FFF2-40B4-BE49-F238E27FC236}">
                <a16:creationId xmlns:a16="http://schemas.microsoft.com/office/drawing/2014/main" id="{C4FA196D-7467-4739-9793-5346C60C50BA}"/>
              </a:ext>
            </a:extLst>
          </p:cNvPr>
          <p:cNvSpPr>
            <a:spLocks noGrp="1"/>
          </p:cNvSpPr>
          <p:nvPr>
            <p:ph type="dt" sz="half" idx="10"/>
          </p:nvPr>
        </p:nvSpPr>
        <p:spPr/>
        <p:txBody>
          <a:bodyPr/>
          <a:lstStyle/>
          <a:p>
            <a:fld id="{BDC1E038-B9A9-3740-ABF2-EA25BE592838}" type="datetime1">
              <a:rPr lang="en-US" smtClean="0"/>
              <a:t>5/9/2024</a:t>
            </a:fld>
            <a:endParaRPr lang="en-US" dirty="0"/>
          </a:p>
        </p:txBody>
      </p:sp>
      <p:sp>
        <p:nvSpPr>
          <p:cNvPr id="5" name="Footer Placeholder 4">
            <a:extLst>
              <a:ext uri="{FF2B5EF4-FFF2-40B4-BE49-F238E27FC236}">
                <a16:creationId xmlns:a16="http://schemas.microsoft.com/office/drawing/2014/main" id="{F4CE83D2-298A-48F3-B220-40495BF881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B4D3DF-28BF-4C59-A759-093A33090B07}"/>
              </a:ext>
            </a:extLst>
          </p:cNvPr>
          <p:cNvSpPr>
            <a:spLocks noGrp="1"/>
          </p:cNvSpPr>
          <p:nvPr>
            <p:ph type="sldNum" sz="quarter" idx="12"/>
          </p:nvPr>
        </p:nvSpPr>
        <p:spPr>
          <a:xfrm>
            <a:off x="10013822" y="6474551"/>
            <a:ext cx="1537644" cy="180976"/>
          </a:xfrm>
          <a:prstGeom prst="rect">
            <a:avLst/>
          </a:prstGeom>
        </p:spPr>
        <p:txBody>
          <a:bodyPr/>
          <a:lstStyle/>
          <a:p>
            <a:fld id="{58339581-759F-43B7-B47D-47F906F0E294}" type="slidenum">
              <a:rPr lang="en-US" smtClean="0"/>
              <a:t>‹#›</a:t>
            </a:fld>
            <a:endParaRPr lang="en-US" dirty="0"/>
          </a:p>
        </p:txBody>
      </p:sp>
      <p:sp>
        <p:nvSpPr>
          <p:cNvPr id="11" name="Title 1">
            <a:extLst>
              <a:ext uri="{FF2B5EF4-FFF2-40B4-BE49-F238E27FC236}">
                <a16:creationId xmlns:a16="http://schemas.microsoft.com/office/drawing/2014/main" id="{81E3BCC3-E4CB-4339-AF44-87B7E257D73A}"/>
              </a:ext>
            </a:extLst>
          </p:cNvPr>
          <p:cNvSpPr>
            <a:spLocks noGrp="1"/>
          </p:cNvSpPr>
          <p:nvPr>
            <p:ph type="ctrTitle"/>
          </p:nvPr>
        </p:nvSpPr>
        <p:spPr>
          <a:xfrm>
            <a:off x="635001" y="635000"/>
            <a:ext cx="3175000" cy="3098800"/>
          </a:xfrm>
          <a:prstGeom prst="rect">
            <a:avLst/>
          </a:prstGeom>
        </p:spPr>
        <p:txBody>
          <a:bodyPr lIns="0" tIns="0" rIns="0" bIns="0" anchor="t" anchorCtr="0">
            <a:normAutofit/>
          </a:bodyPr>
          <a:lstStyle>
            <a:lvl1pPr algn="l">
              <a:defRPr sz="3600" spc="-150" baseline="0">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7EC297D7-436B-4762-80C3-FC677B7D7B99}"/>
              </a:ext>
            </a:extLst>
          </p:cNvPr>
          <p:cNvSpPr>
            <a:spLocks noGrp="1"/>
          </p:cNvSpPr>
          <p:nvPr>
            <p:ph type="subTitle" idx="1"/>
          </p:nvPr>
        </p:nvSpPr>
        <p:spPr>
          <a:xfrm>
            <a:off x="635002" y="4876800"/>
            <a:ext cx="3175000" cy="1219200"/>
          </a:xfrm>
        </p:spPr>
        <p:txBody>
          <a:bodyPr lIns="0" tIns="0" rIns="0" bIns="0" anchor="t" anchorCtr="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087321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11A70-DB22-46CA-9CE1-A355569781F6}"/>
              </a:ext>
            </a:extLst>
          </p:cNvPr>
          <p:cNvSpPr>
            <a:spLocks noGrp="1"/>
          </p:cNvSpPr>
          <p:nvPr>
            <p:ph type="body" idx="1"/>
          </p:nvPr>
        </p:nvSpPr>
        <p:spPr>
          <a:xfrm>
            <a:off x="635000" y="2540000"/>
            <a:ext cx="10922000" cy="3683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7" name="Title Placeholder 6">
            <a:extLst>
              <a:ext uri="{FF2B5EF4-FFF2-40B4-BE49-F238E27FC236}">
                <a16:creationId xmlns:a16="http://schemas.microsoft.com/office/drawing/2014/main" id="{14F0BA5E-1BB8-7749-99C5-053FC130ADB4}"/>
              </a:ext>
            </a:extLst>
          </p:cNvPr>
          <p:cNvSpPr>
            <a:spLocks noGrp="1"/>
          </p:cNvSpPr>
          <p:nvPr>
            <p:ph type="title"/>
          </p:nvPr>
        </p:nvSpPr>
        <p:spPr>
          <a:xfrm>
            <a:off x="635000" y="634999"/>
            <a:ext cx="10902950" cy="825501"/>
          </a:xfrm>
          <a:prstGeom prst="rect">
            <a:avLst/>
          </a:prstGeom>
        </p:spPr>
        <p:txBody>
          <a:bodyPr vert="horz" lIns="0" tIns="0" rIns="0" bIns="0" rtlCol="0" anchor="b" anchorCtr="0">
            <a:normAutofit/>
          </a:bodyPr>
          <a:lstStyle/>
          <a:p>
            <a:r>
              <a:rPr lang="en-US" dirty="0"/>
              <a:t>Click to edit Master title style</a:t>
            </a:r>
            <a:endParaRPr lang="en-AE" dirty="0"/>
          </a:p>
        </p:txBody>
      </p:sp>
      <p:sp>
        <p:nvSpPr>
          <p:cNvPr id="4" name="Date Placeholder 3">
            <a:extLst>
              <a:ext uri="{FF2B5EF4-FFF2-40B4-BE49-F238E27FC236}">
                <a16:creationId xmlns:a16="http://schemas.microsoft.com/office/drawing/2014/main" id="{C5FECAA1-1AE0-4E31-955C-7CF2571A23C3}"/>
              </a:ext>
            </a:extLst>
          </p:cNvPr>
          <p:cNvSpPr>
            <a:spLocks noGrp="1"/>
          </p:cNvSpPr>
          <p:nvPr>
            <p:ph type="dt" sz="half" idx="2"/>
          </p:nvPr>
        </p:nvSpPr>
        <p:spPr>
          <a:xfrm>
            <a:off x="8001000" y="6477000"/>
            <a:ext cx="1714500" cy="180976"/>
          </a:xfrm>
          <a:prstGeom prst="rect">
            <a:avLst/>
          </a:prstGeom>
        </p:spPr>
        <p:txBody>
          <a:bodyPr vert="horz" lIns="91440" tIns="45720" rIns="91440" bIns="45720" rtlCol="0" anchor="ctr"/>
          <a:lstStyle>
            <a:lvl1pPr algn="l">
              <a:defRPr sz="700" b="0" i="0" baseline="0">
                <a:solidFill>
                  <a:schemeClr val="bg1">
                    <a:lumMod val="75000"/>
                  </a:schemeClr>
                </a:solidFill>
                <a:latin typeface="NewJuneBook" panose="02000503030000020004" pitchFamily="2" charset="77"/>
              </a:defRPr>
            </a:lvl1pPr>
          </a:lstStyle>
          <a:p>
            <a:fld id="{4E73D0BF-EC98-804A-B0E0-7B3CE1ACF009}" type="datetime1">
              <a:rPr lang="en-US" smtClean="0"/>
              <a:t>5/9/2024</a:t>
            </a:fld>
            <a:endParaRPr lang="en-US" dirty="0"/>
          </a:p>
        </p:txBody>
      </p:sp>
      <p:sp>
        <p:nvSpPr>
          <p:cNvPr id="5" name="Footer Placeholder 4">
            <a:extLst>
              <a:ext uri="{FF2B5EF4-FFF2-40B4-BE49-F238E27FC236}">
                <a16:creationId xmlns:a16="http://schemas.microsoft.com/office/drawing/2014/main" id="{BD0CB5F5-8BAC-44A1-99EF-C67D7A6EF814}"/>
              </a:ext>
            </a:extLst>
          </p:cNvPr>
          <p:cNvSpPr>
            <a:spLocks noGrp="1"/>
          </p:cNvSpPr>
          <p:nvPr>
            <p:ph type="ftr" sz="quarter" idx="3"/>
          </p:nvPr>
        </p:nvSpPr>
        <p:spPr>
          <a:xfrm>
            <a:off x="3397250" y="6474551"/>
            <a:ext cx="3556001" cy="180975"/>
          </a:xfrm>
          <a:prstGeom prst="rect">
            <a:avLst/>
          </a:prstGeom>
        </p:spPr>
        <p:txBody>
          <a:bodyPr vert="horz" lIns="91440" tIns="45720" rIns="91440" bIns="45720" rtlCol="0" anchor="ctr"/>
          <a:lstStyle>
            <a:lvl1pPr algn="l">
              <a:defRPr sz="700" b="0" i="0" baseline="0">
                <a:solidFill>
                  <a:schemeClr val="bg1">
                    <a:lumMod val="75000"/>
                  </a:schemeClr>
                </a:solidFill>
                <a:latin typeface="NewJuneBook" panose="02000503030000020004" pitchFamily="2" charset="77"/>
              </a:defRPr>
            </a:lvl1pPr>
          </a:lstStyle>
          <a:p>
            <a:r>
              <a:rPr lang="en-US" dirty="0"/>
              <a:t>Introducing the ESM brand</a:t>
            </a:r>
          </a:p>
        </p:txBody>
      </p:sp>
      <p:sp>
        <p:nvSpPr>
          <p:cNvPr id="8" name="Slide Number Placeholder 7">
            <a:extLst>
              <a:ext uri="{FF2B5EF4-FFF2-40B4-BE49-F238E27FC236}">
                <a16:creationId xmlns:a16="http://schemas.microsoft.com/office/drawing/2014/main" id="{E2D4956A-40A9-524A-954D-C4B8D7F97AB1}"/>
              </a:ext>
            </a:extLst>
          </p:cNvPr>
          <p:cNvSpPr>
            <a:spLocks noGrp="1"/>
          </p:cNvSpPr>
          <p:nvPr>
            <p:ph type="sldNum" sz="quarter" idx="4"/>
          </p:nvPr>
        </p:nvSpPr>
        <p:spPr>
          <a:xfrm>
            <a:off x="10763250" y="6477001"/>
            <a:ext cx="793750" cy="178526"/>
          </a:xfrm>
          <a:prstGeom prst="rect">
            <a:avLst/>
          </a:prstGeom>
        </p:spPr>
        <p:txBody>
          <a:bodyPr vert="horz" lIns="91440" tIns="45720" rIns="91440" bIns="45720" rtlCol="0" anchor="ctr"/>
          <a:lstStyle>
            <a:lvl1pPr algn="r">
              <a:defRPr sz="700" b="0" i="0" baseline="0">
                <a:solidFill>
                  <a:schemeClr val="bg1">
                    <a:lumMod val="75000"/>
                  </a:schemeClr>
                </a:solidFill>
                <a:latin typeface="NewJuneRegular" panose="02000503030000020004" pitchFamily="2" charset="77"/>
              </a:defRPr>
            </a:lvl1pPr>
          </a:lstStyle>
          <a:p>
            <a:fld id="{99923BFE-4071-1E41-A556-2C424D4A0B83}" type="slidenum">
              <a:rPr lang="en-AE" smtClean="0"/>
              <a:pPr/>
              <a:t>‹#›</a:t>
            </a:fld>
            <a:endParaRPr lang="en-AE" dirty="0"/>
          </a:p>
        </p:txBody>
      </p:sp>
      <p:pic>
        <p:nvPicPr>
          <p:cNvPr id="11" name="Graphic 10">
            <a:extLst>
              <a:ext uri="{FF2B5EF4-FFF2-40B4-BE49-F238E27FC236}">
                <a16:creationId xmlns:a16="http://schemas.microsoft.com/office/drawing/2014/main" id="{B54A18E4-414B-C343-956E-2AC5C10AE66C}"/>
              </a:ext>
            </a:extLst>
          </p:cNvPr>
          <p:cNvPicPr>
            <a:picLocks noChangeAspect="1"/>
          </p:cNvPicPr>
          <p:nvPr userDrawn="1"/>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35000" y="6477000"/>
            <a:ext cx="558800" cy="152400"/>
          </a:xfrm>
          <a:prstGeom prst="rect">
            <a:avLst/>
          </a:prstGeom>
        </p:spPr>
      </p:pic>
      <p:cxnSp>
        <p:nvCxnSpPr>
          <p:cNvPr id="12" name="Straight Connector 11">
            <a:extLst>
              <a:ext uri="{FF2B5EF4-FFF2-40B4-BE49-F238E27FC236}">
                <a16:creationId xmlns:a16="http://schemas.microsoft.com/office/drawing/2014/main" id="{4A75EAFA-11C6-9F45-8D63-3C31622CB0A6}"/>
              </a:ext>
            </a:extLst>
          </p:cNvPr>
          <p:cNvCxnSpPr>
            <a:cxnSpLocks/>
          </p:cNvCxnSpPr>
          <p:nvPr userDrawn="1"/>
        </p:nvCxnSpPr>
        <p:spPr>
          <a:xfrm flipH="1">
            <a:off x="635000" y="6393332"/>
            <a:ext cx="10922000" cy="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960345"/>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49" r:id="rId3"/>
    <p:sldLayoutId id="2147483663" r:id="rId4"/>
    <p:sldLayoutId id="2147483665" r:id="rId5"/>
    <p:sldLayoutId id="2147483664" r:id="rId6"/>
    <p:sldLayoutId id="2147483662" r:id="rId7"/>
    <p:sldLayoutId id="2147483660" r:id="rId8"/>
    <p:sldLayoutId id="2147483651" r:id="rId9"/>
    <p:sldLayoutId id="2147483652" r:id="rId10"/>
    <p:sldLayoutId id="2147483653" r:id="rId11"/>
    <p:sldLayoutId id="2147483672" r:id="rId12"/>
    <p:sldLayoutId id="2147483673" r:id="rId13"/>
    <p:sldLayoutId id="2147483671" r:id="rId14"/>
    <p:sldLayoutId id="2147483654" r:id="rId15"/>
    <p:sldLayoutId id="2147483655" r:id="rId16"/>
    <p:sldLayoutId id="2147483656" r:id="rId17"/>
    <p:sldLayoutId id="2147483657" r:id="rId18"/>
    <p:sldLayoutId id="2147483666" r:id="rId19"/>
    <p:sldLayoutId id="2147483667" r:id="rId20"/>
    <p:sldLayoutId id="2147483669" r:id="rId21"/>
    <p:sldLayoutId id="2147483668" r:id="rId22"/>
    <p:sldLayoutId id="2147483670" r:id="rId23"/>
    <p:sldLayoutId id="2147483658" r:id="rId24"/>
    <p:sldLayoutId id="2147483659"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p:titleStyle>
    <p:bodyStyle>
      <a:lvl1pPr marL="0" indent="0" algn="l" defTabSz="914400" rtl="0" eaLnBrk="1" latinLnBrk="0" hangingPunct="1">
        <a:lnSpc>
          <a:spcPct val="100000"/>
        </a:lnSpc>
        <a:spcBef>
          <a:spcPts val="2000"/>
        </a:spcBef>
        <a:buFontTx/>
        <a:buNone/>
        <a:defRPr sz="2400" b="0" i="0" kern="1200" baseline="0">
          <a:solidFill>
            <a:srgbClr val="142850"/>
          </a:solidFill>
          <a:latin typeface="NewJuneExtrabold" panose="02000503050000020004" pitchFamily="2" charset="77"/>
          <a:ea typeface="+mn-ea"/>
          <a:cs typeface="+mn-cs"/>
        </a:defRPr>
      </a:lvl1pPr>
      <a:lvl2pPr marL="0" indent="0" algn="l" defTabSz="914400" rtl="0" eaLnBrk="1" latinLnBrk="0" hangingPunct="1">
        <a:lnSpc>
          <a:spcPct val="100000"/>
        </a:lnSpc>
        <a:spcBef>
          <a:spcPts val="2000"/>
        </a:spcBef>
        <a:buFontTx/>
        <a:buNone/>
        <a:defRPr sz="2400" b="0" i="0" kern="1200" baseline="0">
          <a:solidFill>
            <a:srgbClr val="142850"/>
          </a:solidFill>
          <a:latin typeface="NewJuneBook" panose="02000503030000020004" pitchFamily="2" charset="77"/>
          <a:ea typeface="+mn-ea"/>
          <a:cs typeface="+mn-cs"/>
        </a:defRPr>
      </a:lvl2pPr>
      <a:lvl3pPr marL="0" indent="0" algn="l" defTabSz="914400" rtl="0" eaLnBrk="1" latinLnBrk="0" hangingPunct="1">
        <a:lnSpc>
          <a:spcPct val="100000"/>
        </a:lnSpc>
        <a:spcBef>
          <a:spcPts val="2000"/>
        </a:spcBef>
        <a:buFontTx/>
        <a:buNone/>
        <a:defRPr sz="2000" b="0" i="0" kern="1200" baseline="0">
          <a:solidFill>
            <a:srgbClr val="142850"/>
          </a:solidFill>
          <a:latin typeface="NewJuneBook" panose="02000503030000020004" pitchFamily="2" charset="77"/>
          <a:ea typeface="+mn-ea"/>
          <a:cs typeface="+mn-cs"/>
        </a:defRPr>
      </a:lvl3pPr>
      <a:lvl4pPr marL="0" indent="0" algn="l" defTabSz="914400" rtl="0" eaLnBrk="1" latinLnBrk="0" hangingPunct="1">
        <a:lnSpc>
          <a:spcPct val="100000"/>
        </a:lnSpc>
        <a:spcBef>
          <a:spcPts val="1800"/>
        </a:spcBef>
        <a:buFontTx/>
        <a:buNone/>
        <a:defRPr sz="1800" b="0" i="0" kern="1200">
          <a:solidFill>
            <a:srgbClr val="142850"/>
          </a:solidFill>
          <a:latin typeface="NewJuneBold" panose="02000503040000020004" pitchFamily="2" charset="77"/>
          <a:ea typeface="+mn-ea"/>
          <a:cs typeface="+mn-cs"/>
        </a:defRPr>
      </a:lvl4pPr>
      <a:lvl5pPr marL="0" indent="0" algn="l" defTabSz="914400" rtl="0" eaLnBrk="1" latinLnBrk="0" hangingPunct="1">
        <a:lnSpc>
          <a:spcPct val="100000"/>
        </a:lnSpc>
        <a:spcBef>
          <a:spcPts val="1600"/>
        </a:spcBef>
        <a:buFontTx/>
        <a:buNone/>
        <a:defRPr sz="1600" b="0" i="0" kern="1200" baseline="0">
          <a:solidFill>
            <a:srgbClr val="142850"/>
          </a:solidFill>
          <a:latin typeface="NewJuneBook" panose="02000503030000020004" pitchFamily="2" charset="77"/>
          <a:ea typeface="+mn-ea"/>
          <a:cs typeface="+mn-cs"/>
        </a:defRPr>
      </a:lvl5pPr>
      <a:lvl6pPr marL="0" indent="0" algn="l" defTabSz="914400" rtl="0" eaLnBrk="1" latinLnBrk="0" hangingPunct="1">
        <a:lnSpc>
          <a:spcPct val="100000"/>
        </a:lnSpc>
        <a:spcBef>
          <a:spcPts val="1400"/>
        </a:spcBef>
        <a:buFontTx/>
        <a:buNone/>
        <a:defRPr sz="1400" b="0" i="0" kern="1200" baseline="0">
          <a:solidFill>
            <a:srgbClr val="142850"/>
          </a:solidFill>
          <a:latin typeface="NewJuneBold" panose="02000503040000020004" pitchFamily="2" charset="77"/>
          <a:ea typeface="+mn-ea"/>
          <a:cs typeface="+mn-cs"/>
        </a:defRPr>
      </a:lvl6pPr>
      <a:lvl7pPr marL="0" indent="0" algn="l" defTabSz="914400" rtl="0" eaLnBrk="1" latinLnBrk="0" hangingPunct="1">
        <a:lnSpc>
          <a:spcPct val="100000"/>
        </a:lnSpc>
        <a:spcBef>
          <a:spcPts val="1400"/>
        </a:spcBef>
        <a:buFontTx/>
        <a:buNone/>
        <a:defRPr sz="1400" b="0" i="0" kern="1200" baseline="0">
          <a:solidFill>
            <a:srgbClr val="142850"/>
          </a:solidFill>
          <a:latin typeface="NewJuneBook" panose="02000503030000020004" pitchFamily="2" charset="77"/>
          <a:ea typeface="+mn-ea"/>
          <a:cs typeface="+mn-cs"/>
        </a:defRPr>
      </a:lvl7pPr>
      <a:lvl8pPr marL="1828800" indent="0" algn="l" defTabSz="914400" rtl="0" eaLnBrk="1" latinLnBrk="0" hangingPunct="1">
        <a:lnSpc>
          <a:spcPct val="100000"/>
        </a:lnSpc>
        <a:spcBef>
          <a:spcPts val="2000"/>
        </a:spcBef>
        <a:buFontTx/>
        <a:buNone/>
        <a:defRPr sz="1400" b="0" i="0" kern="1200" baseline="0">
          <a:solidFill>
            <a:srgbClr val="142850"/>
          </a:solidFill>
          <a:latin typeface="NewJuneBook" panose="02000503030000020004" pitchFamily="2" charset="77"/>
          <a:ea typeface="+mn-ea"/>
          <a:cs typeface="+mn-cs"/>
        </a:defRPr>
      </a:lvl8pPr>
      <a:lvl9pPr marL="2057400" indent="0" algn="l" defTabSz="914400" rtl="0" eaLnBrk="1" latinLnBrk="0" hangingPunct="1">
        <a:lnSpc>
          <a:spcPct val="100000"/>
        </a:lnSpc>
        <a:spcBef>
          <a:spcPts val="2000"/>
        </a:spcBef>
        <a:buFontTx/>
        <a:buNone/>
        <a:defRPr sz="1200" b="0" i="0" kern="1200" cap="all" baseline="0">
          <a:solidFill>
            <a:srgbClr val="142850"/>
          </a:solidFill>
          <a:latin typeface="NewJuneBook" panose="02000503030000020004" pitchFamily="2"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400" userDrawn="1">
          <p15:clr>
            <a:srgbClr val="F26B43"/>
          </p15:clr>
        </p15:guide>
        <p15:guide id="4" pos="900" userDrawn="1">
          <p15:clr>
            <a:srgbClr val="F26B43"/>
          </p15:clr>
        </p15:guide>
        <p15:guide id="5" pos="980" userDrawn="1">
          <p15:clr>
            <a:srgbClr val="F26B43"/>
          </p15:clr>
        </p15:guide>
        <p15:guide id="6" pos="1480" userDrawn="1">
          <p15:clr>
            <a:srgbClr val="F26B43"/>
          </p15:clr>
        </p15:guide>
        <p15:guide id="7" pos="1560" userDrawn="1">
          <p15:clr>
            <a:srgbClr val="F26B43"/>
          </p15:clr>
        </p15:guide>
        <p15:guide id="8" pos="2060" userDrawn="1">
          <p15:clr>
            <a:srgbClr val="F26B43"/>
          </p15:clr>
        </p15:guide>
        <p15:guide id="9" pos="2140" userDrawn="1">
          <p15:clr>
            <a:srgbClr val="F26B43"/>
          </p15:clr>
        </p15:guide>
        <p15:guide id="10" pos="2640" userDrawn="1">
          <p15:clr>
            <a:srgbClr val="F26B43"/>
          </p15:clr>
        </p15:guide>
        <p15:guide id="11" pos="2720" userDrawn="1">
          <p15:clr>
            <a:srgbClr val="F26B43"/>
          </p15:clr>
        </p15:guide>
        <p15:guide id="12" pos="3220" userDrawn="1">
          <p15:clr>
            <a:srgbClr val="F26B43"/>
          </p15:clr>
        </p15:guide>
        <p15:guide id="13" pos="3300" userDrawn="1">
          <p15:clr>
            <a:srgbClr val="F26B43"/>
          </p15:clr>
        </p15:guide>
        <p15:guide id="14" pos="3800" userDrawn="1">
          <p15:clr>
            <a:srgbClr val="F26B43"/>
          </p15:clr>
        </p15:guide>
        <p15:guide id="15" pos="3880" userDrawn="1">
          <p15:clr>
            <a:srgbClr val="F26B43"/>
          </p15:clr>
        </p15:guide>
        <p15:guide id="16" pos="4380" userDrawn="1">
          <p15:clr>
            <a:srgbClr val="F26B43"/>
          </p15:clr>
        </p15:guide>
        <p15:guide id="17" pos="4460" userDrawn="1">
          <p15:clr>
            <a:srgbClr val="F26B43"/>
          </p15:clr>
        </p15:guide>
        <p15:guide id="18" pos="4960" userDrawn="1">
          <p15:clr>
            <a:srgbClr val="F26B43"/>
          </p15:clr>
        </p15:guide>
        <p15:guide id="19" pos="5040" userDrawn="1">
          <p15:clr>
            <a:srgbClr val="F26B43"/>
          </p15:clr>
        </p15:guide>
        <p15:guide id="20" pos="5540" userDrawn="1">
          <p15:clr>
            <a:srgbClr val="F26B43"/>
          </p15:clr>
        </p15:guide>
        <p15:guide id="21" pos="5620" userDrawn="1">
          <p15:clr>
            <a:srgbClr val="F26B43"/>
          </p15:clr>
        </p15:guide>
        <p15:guide id="22" pos="6120" userDrawn="1">
          <p15:clr>
            <a:srgbClr val="F26B43"/>
          </p15:clr>
        </p15:guide>
        <p15:guide id="23" pos="6200" userDrawn="1">
          <p15:clr>
            <a:srgbClr val="F26B43"/>
          </p15:clr>
        </p15:guide>
        <p15:guide id="24" pos="6700" userDrawn="1">
          <p15:clr>
            <a:srgbClr val="F26B43"/>
          </p15:clr>
        </p15:guide>
        <p15:guide id="25" pos="6780" userDrawn="1">
          <p15:clr>
            <a:srgbClr val="F26B43"/>
          </p15:clr>
        </p15:guide>
        <p15:guide id="26" pos="7280" userDrawn="1">
          <p15:clr>
            <a:srgbClr val="F26B43"/>
          </p15:clr>
        </p15:guide>
        <p15:guide id="27" orient="horz" userDrawn="1">
          <p15:clr>
            <a:srgbClr val="F26B43"/>
          </p15:clr>
        </p15:guide>
        <p15:guide id="28" orient="horz" pos="4320" userDrawn="1">
          <p15:clr>
            <a:srgbClr val="F26B43"/>
          </p15:clr>
        </p15:guide>
        <p15:guide id="29" orient="horz" pos="400" userDrawn="1">
          <p15:clr>
            <a:srgbClr val="F26B43"/>
          </p15:clr>
        </p15:guide>
        <p15:guide id="30" orient="horz" pos="920" userDrawn="1">
          <p15:clr>
            <a:srgbClr val="F26B43"/>
          </p15:clr>
        </p15:guide>
        <p15:guide id="31" orient="horz" pos="1000" userDrawn="1">
          <p15:clr>
            <a:srgbClr val="F26B43"/>
          </p15:clr>
        </p15:guide>
        <p15:guide id="32" orient="horz" pos="1520" userDrawn="1">
          <p15:clr>
            <a:srgbClr val="F26B43"/>
          </p15:clr>
        </p15:guide>
        <p15:guide id="33" orient="horz" pos="1600" userDrawn="1">
          <p15:clr>
            <a:srgbClr val="F26B43"/>
          </p15:clr>
        </p15:guide>
        <p15:guide id="34" orient="horz" pos="2120" userDrawn="1">
          <p15:clr>
            <a:srgbClr val="F26B43"/>
          </p15:clr>
        </p15:guide>
        <p15:guide id="35" orient="horz" pos="2200" userDrawn="1">
          <p15:clr>
            <a:srgbClr val="F26B43"/>
          </p15:clr>
        </p15:guide>
        <p15:guide id="36" orient="horz" pos="2720" userDrawn="1">
          <p15:clr>
            <a:srgbClr val="F26B43"/>
          </p15:clr>
        </p15:guide>
        <p15:guide id="37" orient="horz" pos="2800" userDrawn="1">
          <p15:clr>
            <a:srgbClr val="F26B43"/>
          </p15:clr>
        </p15:guide>
        <p15:guide id="38" orient="horz" pos="3320" userDrawn="1">
          <p15:clr>
            <a:srgbClr val="F26B43"/>
          </p15:clr>
        </p15:guide>
        <p15:guide id="39" orient="horz" pos="4080" userDrawn="1">
          <p15:clr>
            <a:srgbClr val="F26B43"/>
          </p15:clr>
        </p15:guide>
        <p15:guide id="40" orient="horz" pos="3920" userDrawn="1">
          <p15:clr>
            <a:srgbClr val="F26B43"/>
          </p15:clr>
        </p15:guide>
        <p15:guide id="41" orient="horz" pos="36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eprocurement.esmsolutions.com/Shibboleth.sso/Login?entityID=http%3a%2f%2fwww.okta.com%2fexk4618fywSZsvozz697" TargetMode="External"/><Relationship Id="rId2" Type="http://schemas.openxmlformats.org/officeDocument/2006/relationships/hyperlink" Target="Kean%20University%20-%20ESM%20Purchase%20Training%2011-30-23.pptx" TargetMode="Externa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hyperlink" Target="https://support.esmsolutions.com/hc/en-us/articles/360011992394-F-Approver-Guide" TargetMode="External"/><Relationship Id="rId2" Type="http://schemas.openxmlformats.org/officeDocument/2006/relationships/hyperlink" Target="https://support.esmsolutions.com/hc/en-us/sections/360000952793-ESM-Purchase-End-User-Guides" TargetMode="Externa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hyperlink" Target="https://helpdesk.kean.edu/support/home" TargetMode="External"/><Relationship Id="rId2" Type="http://schemas.openxmlformats.org/officeDocument/2006/relationships/hyperlink" Target="mailto:esmlive@kean.edu" TargetMode="Externa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hyperlink" Target="https://helpdesk.kean.edu/support/home"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hyperlink" Target="https://helpdesk.kean.edu/support/home" TargetMode="External"/><Relationship Id="rId2" Type="http://schemas.openxmlformats.org/officeDocument/2006/relationships/hyperlink" Target="mailto:acctspay@kean.edu" TargetMode="Externa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hyperlink" Target="https://helpdesk.kean.edu/support/home" TargetMode="Externa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81DAD7-B219-2C49-88E6-2569E9864DC2}"/>
              </a:ext>
            </a:extLst>
          </p:cNvPr>
          <p:cNvPicPr>
            <a:picLocks noChangeAspect="1"/>
          </p:cNvPicPr>
          <p:nvPr/>
        </p:nvPicPr>
        <p:blipFill rotWithShape="1">
          <a:blip r:embed="rId2">
            <a:extLst>
              <a:ext uri="{28A0092B-C50C-407E-A947-70E740481C1C}">
                <a14:useLocalDpi xmlns:a14="http://schemas.microsoft.com/office/drawing/2010/main" val="0"/>
              </a:ext>
            </a:extLst>
          </a:blip>
          <a:srcRect l="22138"/>
          <a:stretch/>
        </p:blipFill>
        <p:spPr>
          <a:xfrm>
            <a:off x="0" y="0"/>
            <a:ext cx="8017566" cy="6858000"/>
          </a:xfrm>
          <a:prstGeom prst="rect">
            <a:avLst/>
          </a:prstGeom>
        </p:spPr>
      </p:pic>
      <p:sp>
        <p:nvSpPr>
          <p:cNvPr id="2" name="Rectangle 1">
            <a:extLst>
              <a:ext uri="{FF2B5EF4-FFF2-40B4-BE49-F238E27FC236}">
                <a16:creationId xmlns:a16="http://schemas.microsoft.com/office/drawing/2014/main" id="{A167935F-9461-5C47-B107-F0554464494F}"/>
              </a:ext>
            </a:extLst>
          </p:cNvPr>
          <p:cNvSpPr/>
          <p:nvPr/>
        </p:nvSpPr>
        <p:spPr>
          <a:xfrm>
            <a:off x="5238749" y="0"/>
            <a:ext cx="6953251" cy="431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3" name="Title 1">
            <a:extLst>
              <a:ext uri="{FF2B5EF4-FFF2-40B4-BE49-F238E27FC236}">
                <a16:creationId xmlns:a16="http://schemas.microsoft.com/office/drawing/2014/main" id="{1EC2AAA3-B628-3E4D-BB93-92385715C028}"/>
              </a:ext>
            </a:extLst>
          </p:cNvPr>
          <p:cNvSpPr txBox="1">
            <a:spLocks/>
          </p:cNvSpPr>
          <p:nvPr/>
        </p:nvSpPr>
        <p:spPr>
          <a:xfrm>
            <a:off x="6159500" y="1411903"/>
            <a:ext cx="5803900" cy="177800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800" b="1" i="0" kern="1200" cap="none" spc="0" baseline="0">
                <a:solidFill>
                  <a:schemeClr val="bg1"/>
                </a:solidFill>
                <a:latin typeface="Blacker Pro Display Extrabold" pitchFamily="2" charset="0"/>
                <a:ea typeface="+mj-ea"/>
                <a:cs typeface="+mj-cs"/>
              </a:defRPr>
            </a:lvl1pPr>
          </a:lstStyle>
          <a:p>
            <a:r>
              <a:rPr lang="en-US" sz="3600" dirty="0">
                <a:latin typeface="NewJuneBook" panose="02000503030000020004" pitchFamily="50" charset="0"/>
              </a:rPr>
              <a:t>End User/Approver Training </a:t>
            </a:r>
          </a:p>
        </p:txBody>
      </p:sp>
      <p:sp>
        <p:nvSpPr>
          <p:cNvPr id="4" name="Subtitle 2">
            <a:extLst>
              <a:ext uri="{FF2B5EF4-FFF2-40B4-BE49-F238E27FC236}">
                <a16:creationId xmlns:a16="http://schemas.microsoft.com/office/drawing/2014/main" id="{BE6EFCA3-85EE-0346-B949-F5A4D2F32113}"/>
              </a:ext>
            </a:extLst>
          </p:cNvPr>
          <p:cNvSpPr txBox="1">
            <a:spLocks/>
          </p:cNvSpPr>
          <p:nvPr/>
        </p:nvSpPr>
        <p:spPr>
          <a:xfrm>
            <a:off x="7983583" y="3508841"/>
            <a:ext cx="4191000" cy="3365500"/>
          </a:xfrm>
          <a:prstGeom prst="rect">
            <a:avLst/>
          </a:prstGeom>
          <a:solidFill>
            <a:schemeClr val="bg1"/>
          </a:solidFill>
          <a:ln>
            <a:noFill/>
          </a:ln>
        </p:spPr>
        <p:txBody>
          <a:bodyPr lIns="180000" tIns="0" rIns="180000" bIns="0"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smtClean="0">
                <a:solidFill>
                  <a:schemeClr val="tx1"/>
                </a:solidFill>
                <a:effectLst/>
                <a:latin typeface="NewJuneExtrabold" panose="0200050305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baseline="0">
                <a:solidFill>
                  <a:schemeClr val="tx2"/>
                </a:solidFill>
                <a:latin typeface="NewJuneBook" panose="02000503030000020004" pitchFamily="2" charset="77"/>
                <a:ea typeface="+mn-ea"/>
                <a:cs typeface="+mn-cs"/>
              </a:defRPr>
            </a:lvl2pPr>
            <a:lvl3pPr marL="914400" indent="0" algn="ctr" defTabSz="914400" rtl="0" eaLnBrk="1" latinLnBrk="0" hangingPunct="1">
              <a:lnSpc>
                <a:spcPct val="90000"/>
              </a:lnSpc>
              <a:spcBef>
                <a:spcPts val="500"/>
              </a:spcBef>
              <a:buFont typeface="Tahoma" panose="020B0604030504040204" pitchFamily="34" charset="0"/>
              <a:buNone/>
              <a:defRPr sz="1800" b="0" i="0" kern="1200" baseline="0">
                <a:solidFill>
                  <a:schemeClr val="tx2"/>
                </a:solidFill>
                <a:latin typeface="NewJuneBook" panose="02000503030000020004" pitchFamily="2" charset="77"/>
                <a:ea typeface="+mn-ea"/>
                <a:cs typeface="+mn-cs"/>
              </a:defRPr>
            </a:lvl3pPr>
            <a:lvl4pPr marL="1371600" indent="0" algn="ctr" defTabSz="914400" rtl="0" eaLnBrk="1" latinLnBrk="0" hangingPunct="1">
              <a:lnSpc>
                <a:spcPct val="90000"/>
              </a:lnSpc>
              <a:spcBef>
                <a:spcPts val="500"/>
              </a:spcBef>
              <a:buFont typeface="Tahoma" panose="020B0604030504040204" pitchFamily="34" charset="0"/>
              <a:buNone/>
              <a:defRPr sz="1600" b="0" i="0" kern="1200">
                <a:solidFill>
                  <a:schemeClr val="tx2"/>
                </a:solidFill>
                <a:latin typeface="NewJuneBook" panose="02000503030000020004" pitchFamily="2" charset="77"/>
                <a:ea typeface="+mn-ea"/>
                <a:cs typeface="+mn-cs"/>
              </a:defRPr>
            </a:lvl4pPr>
            <a:lvl5pPr marL="1828800" indent="0" algn="ctr" defTabSz="914400" rtl="0" eaLnBrk="1" latinLnBrk="0" hangingPunct="1">
              <a:lnSpc>
                <a:spcPct val="90000"/>
              </a:lnSpc>
              <a:spcBef>
                <a:spcPts val="500"/>
              </a:spcBef>
              <a:buFont typeface="Tahoma" panose="020B0604030504040204" pitchFamily="34" charset="0"/>
              <a:buNone/>
              <a:defRPr sz="1600" b="0" i="0" kern="1200" baseline="0">
                <a:solidFill>
                  <a:schemeClr val="tx2"/>
                </a:solidFill>
                <a:latin typeface="NewJuneBook" panose="02000503030000020004" pitchFamily="2" charset="77"/>
                <a:ea typeface="+mn-ea"/>
                <a:cs typeface="+mn-cs"/>
              </a:defRPr>
            </a:lvl5pPr>
            <a:lvl6pPr marL="2286000" indent="0" algn="ctr" defTabSz="914400" rtl="0" eaLnBrk="1" latinLnBrk="0" hangingPunct="1">
              <a:lnSpc>
                <a:spcPct val="90000"/>
              </a:lnSpc>
              <a:spcBef>
                <a:spcPts val="500"/>
              </a:spcBef>
              <a:buFont typeface="Tahoma" panose="020B0604030504040204" pitchFamily="34" charset="0"/>
              <a:buNone/>
              <a:defRPr sz="1600" b="0" i="0" kern="1200" baseline="0">
                <a:solidFill>
                  <a:schemeClr val="tx2"/>
                </a:solidFill>
                <a:latin typeface="NewJuneBook" panose="02000503030000020004" pitchFamily="2" charset="77"/>
                <a:ea typeface="+mn-ea"/>
                <a:cs typeface="+mn-cs"/>
              </a:defRPr>
            </a:lvl6pPr>
            <a:lvl7pPr marL="2743200" indent="0" algn="ctr" defTabSz="914400" rtl="0" eaLnBrk="1" latinLnBrk="0" hangingPunct="1">
              <a:lnSpc>
                <a:spcPct val="90000"/>
              </a:lnSpc>
              <a:spcBef>
                <a:spcPts val="500"/>
              </a:spcBef>
              <a:buFont typeface="Tahoma" panose="020B0604030504040204" pitchFamily="34" charset="0"/>
              <a:buNone/>
              <a:defRPr sz="1600" b="0" i="0" kern="1200" baseline="0">
                <a:solidFill>
                  <a:schemeClr val="tx2"/>
                </a:solidFill>
                <a:latin typeface="NewJuneBook" panose="02000503030000020004" pitchFamily="2" charset="77"/>
                <a:ea typeface="+mn-ea"/>
                <a:cs typeface="+mn-cs"/>
              </a:defRPr>
            </a:lvl7pPr>
            <a:lvl8pPr marL="3200400" indent="0" algn="ctr" defTabSz="914400" rtl="0" eaLnBrk="1" latinLnBrk="0" hangingPunct="1">
              <a:lnSpc>
                <a:spcPct val="90000"/>
              </a:lnSpc>
              <a:spcBef>
                <a:spcPts val="500"/>
              </a:spcBef>
              <a:buFont typeface="Tahoma" panose="020B0604030504040204" pitchFamily="34" charset="0"/>
              <a:buNone/>
              <a:defRPr sz="1600" b="0" i="0" kern="1200" baseline="0">
                <a:solidFill>
                  <a:schemeClr val="tx2"/>
                </a:solidFill>
                <a:latin typeface="NewJuneBook" panose="02000503030000020004" pitchFamily="2" charset="77"/>
                <a:ea typeface="+mn-ea"/>
                <a:cs typeface="+mn-cs"/>
              </a:defRPr>
            </a:lvl8pPr>
            <a:lvl9pPr marL="3657600" indent="0" algn="ctr" defTabSz="914400" rtl="0" eaLnBrk="1" latinLnBrk="0" hangingPunct="1">
              <a:lnSpc>
                <a:spcPct val="90000"/>
              </a:lnSpc>
              <a:spcBef>
                <a:spcPts val="500"/>
              </a:spcBef>
              <a:buFont typeface="Tahoma" panose="020B0604030504040204" pitchFamily="34" charset="0"/>
              <a:buNone/>
              <a:defRPr sz="1600" b="0" i="0" kern="1200" cap="all" baseline="0">
                <a:solidFill>
                  <a:schemeClr val="tx2"/>
                </a:solidFill>
                <a:latin typeface="NewJuneBook" panose="02000503030000020004" pitchFamily="2" charset="77"/>
                <a:ea typeface="+mn-ea"/>
                <a:cs typeface="+mn-cs"/>
              </a:defRPr>
            </a:lvl9pPr>
          </a:lstStyle>
          <a:p>
            <a:r>
              <a:rPr lang="en-US" sz="2800" dirty="0">
                <a:solidFill>
                  <a:schemeClr val="bg2">
                    <a:lumMod val="10000"/>
                  </a:schemeClr>
                </a:solidFill>
                <a:latin typeface="NewJuneBook" panose="02000503030000020004" pitchFamily="50" charset="0"/>
              </a:rPr>
              <a:t>Kean University</a:t>
            </a:r>
          </a:p>
        </p:txBody>
      </p:sp>
      <p:pic>
        <p:nvPicPr>
          <p:cNvPr id="5" name="Graphic 4">
            <a:extLst>
              <a:ext uri="{FF2B5EF4-FFF2-40B4-BE49-F238E27FC236}">
                <a16:creationId xmlns:a16="http://schemas.microsoft.com/office/drawing/2014/main" id="{A61A6646-F607-734E-B8E6-45DAA695862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079822" y="519611"/>
            <a:ext cx="2835499" cy="573354"/>
          </a:xfrm>
          <a:prstGeom prst="rect">
            <a:avLst/>
          </a:prstGeom>
        </p:spPr>
      </p:pic>
      <p:sp>
        <p:nvSpPr>
          <p:cNvPr id="7" name="TextBox 6">
            <a:extLst>
              <a:ext uri="{FF2B5EF4-FFF2-40B4-BE49-F238E27FC236}">
                <a16:creationId xmlns:a16="http://schemas.microsoft.com/office/drawing/2014/main" id="{60293AE6-9001-40EF-8D02-BBBAABF62207}"/>
              </a:ext>
            </a:extLst>
          </p:cNvPr>
          <p:cNvSpPr txBox="1"/>
          <p:nvPr/>
        </p:nvSpPr>
        <p:spPr>
          <a:xfrm>
            <a:off x="8028074" y="5448518"/>
            <a:ext cx="4163926" cy="369332"/>
          </a:xfrm>
          <a:prstGeom prst="rect">
            <a:avLst/>
          </a:prstGeom>
          <a:noFill/>
        </p:spPr>
        <p:txBody>
          <a:bodyPr wrap="square" rtlCol="0">
            <a:spAutoFit/>
          </a:bodyPr>
          <a:lstStyle/>
          <a:p>
            <a:pPr algn="ctr"/>
            <a:r>
              <a:rPr lang="en-US" b="1" i="1" dirty="0">
                <a:solidFill>
                  <a:schemeClr val="bg1">
                    <a:lumMod val="50000"/>
                  </a:schemeClr>
                </a:solidFill>
                <a:latin typeface="NewJuneBook" panose="02000503030000020004" pitchFamily="50" charset="0"/>
              </a:rPr>
              <a:t>April 29, 2024</a:t>
            </a:r>
          </a:p>
        </p:txBody>
      </p:sp>
      <p:pic>
        <p:nvPicPr>
          <p:cNvPr id="9" name="Picture 8">
            <a:extLst>
              <a:ext uri="{FF2B5EF4-FFF2-40B4-BE49-F238E27FC236}">
                <a16:creationId xmlns:a16="http://schemas.microsoft.com/office/drawing/2014/main" id="{60DCFAB3-63F1-1AC1-D932-6834335649ED}"/>
              </a:ext>
            </a:extLst>
          </p:cNvPr>
          <p:cNvPicPr>
            <a:picLocks noChangeAspect="1"/>
          </p:cNvPicPr>
          <p:nvPr/>
        </p:nvPicPr>
        <p:blipFill>
          <a:blip r:embed="rId5"/>
          <a:stretch>
            <a:fillRect/>
          </a:stretch>
        </p:blipFill>
        <p:spPr>
          <a:xfrm>
            <a:off x="9390499" y="3858300"/>
            <a:ext cx="1199967" cy="919399"/>
          </a:xfrm>
          <a:prstGeom prst="rect">
            <a:avLst/>
          </a:prstGeom>
        </p:spPr>
      </p:pic>
    </p:spTree>
    <p:extLst>
      <p:ext uri="{BB962C8B-B14F-4D97-AF65-F5344CB8AC3E}">
        <p14:creationId xmlns:p14="http://schemas.microsoft.com/office/powerpoint/2010/main" val="12309683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3C0253D-54FA-FA4F-8687-02439162429D}"/>
              </a:ext>
            </a:extLst>
          </p:cNvPr>
          <p:cNvSpPr/>
          <p:nvPr/>
        </p:nvSpPr>
        <p:spPr>
          <a:xfrm>
            <a:off x="0" y="2057400"/>
            <a:ext cx="12192000" cy="4165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5" name="Rectangle 4">
            <a:extLst>
              <a:ext uri="{FF2B5EF4-FFF2-40B4-BE49-F238E27FC236}">
                <a16:creationId xmlns:a16="http://schemas.microsoft.com/office/drawing/2014/main" id="{43765EA1-333D-B34D-9A93-F2440E0767AE}"/>
              </a:ext>
            </a:extLst>
          </p:cNvPr>
          <p:cNvSpPr/>
          <p:nvPr/>
        </p:nvSpPr>
        <p:spPr>
          <a:xfrm>
            <a:off x="15834" y="-1"/>
            <a:ext cx="10118766" cy="2057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635000" y="381000"/>
            <a:ext cx="9080500" cy="1346199"/>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dirty="0">
                <a:solidFill>
                  <a:schemeClr val="bg1"/>
                </a:solidFill>
                <a:latin typeface="NewJuneBook" panose="02000503030000020004" pitchFamily="50" charset="0"/>
              </a:rPr>
              <a:t>Budget Checking</a:t>
            </a:r>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a:xfrm>
            <a:off x="8001000" y="6477000"/>
            <a:ext cx="1714500" cy="180976"/>
          </a:xfrm>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a:xfrm>
            <a:off x="3397250" y="6474551"/>
            <a:ext cx="3556001" cy="180975"/>
          </a:xfrm>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a:xfrm>
            <a:off x="10013822" y="6474551"/>
            <a:ext cx="1537644" cy="180976"/>
          </a:xfrm>
        </p:spPr>
        <p:txBody>
          <a:bodyPr/>
          <a:lstStyle/>
          <a:p>
            <a:fld id="{58339581-759F-43B7-B47D-47F906F0E294}" type="slidenum">
              <a:rPr lang="en-US" smtClean="0">
                <a:latin typeface="NewJuneBook" panose="02000503030000020004" pitchFamily="50" charset="0"/>
              </a:rPr>
              <a:t>10</a:t>
            </a:fld>
            <a:endParaRPr lang="en-US" dirty="0">
              <a:latin typeface="NewJuneBook" panose="02000503030000020004" pitchFamily="50" charset="0"/>
            </a:endParaRPr>
          </a:p>
        </p:txBody>
      </p:sp>
      <p:pic>
        <p:nvPicPr>
          <p:cNvPr id="9" name="Picture 8">
            <a:extLst>
              <a:ext uri="{FF2B5EF4-FFF2-40B4-BE49-F238E27FC236}">
                <a16:creationId xmlns:a16="http://schemas.microsoft.com/office/drawing/2014/main" id="{6909A30D-0A11-4581-A20A-00E42DC25C24}"/>
              </a:ext>
            </a:extLst>
          </p:cNvPr>
          <p:cNvPicPr>
            <a:picLocks noChangeAspect="1"/>
          </p:cNvPicPr>
          <p:nvPr/>
        </p:nvPicPr>
        <p:blipFill rotWithShape="1">
          <a:blip r:embed="rId3">
            <a:extLst>
              <a:ext uri="{28A0092B-C50C-407E-A947-70E740481C1C}">
                <a14:useLocalDpi xmlns:a14="http://schemas.microsoft.com/office/drawing/2010/main" val="0"/>
              </a:ext>
            </a:extLst>
          </a:blip>
          <a:srcRect l="14266" r="7165"/>
          <a:stretch/>
        </p:blipFill>
        <p:spPr>
          <a:xfrm>
            <a:off x="6159500" y="1640430"/>
            <a:ext cx="5397500" cy="4564047"/>
          </a:xfrm>
          <a:prstGeom prst="rect">
            <a:avLst/>
          </a:prstGeom>
          <a:ln>
            <a:noFill/>
          </a:ln>
        </p:spPr>
      </p:pic>
    </p:spTree>
    <p:extLst>
      <p:ext uri="{BB962C8B-B14F-4D97-AF65-F5344CB8AC3E}">
        <p14:creationId xmlns:p14="http://schemas.microsoft.com/office/powerpoint/2010/main" val="33370749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825500"/>
          </a:xfrm>
        </p:spPr>
        <p:txBody>
          <a:bodyPr/>
          <a:lstStyle/>
          <a:p>
            <a:pPr fontAlgn="ctr"/>
            <a:r>
              <a:rPr lang="en-US" dirty="0">
                <a:latin typeface="NewJuneBook" panose="02000503030000020004" pitchFamily="50" charset="0"/>
              </a:rPr>
              <a:t>Budget Checking</a:t>
            </a: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11</a:t>
            </a:fld>
            <a:endParaRPr lang="en-US" dirty="0">
              <a:latin typeface="NewJuneBook" panose="02000503030000020004" pitchFamily="50" charset="0"/>
            </a:endParaRPr>
          </a:p>
        </p:txBody>
      </p:sp>
      <p:sp>
        <p:nvSpPr>
          <p:cNvPr id="7" name="TextBox 6">
            <a:extLst>
              <a:ext uri="{FF2B5EF4-FFF2-40B4-BE49-F238E27FC236}">
                <a16:creationId xmlns:a16="http://schemas.microsoft.com/office/drawing/2014/main" id="{1302C951-A294-2CCE-9481-CD641E798888}"/>
              </a:ext>
            </a:extLst>
          </p:cNvPr>
          <p:cNvSpPr txBox="1"/>
          <p:nvPr/>
        </p:nvSpPr>
        <p:spPr>
          <a:xfrm>
            <a:off x="2000250" y="1483816"/>
            <a:ext cx="7600950" cy="2677656"/>
          </a:xfrm>
          <a:prstGeom prst="rect">
            <a:avLst/>
          </a:prstGeom>
          <a:noFill/>
        </p:spPr>
        <p:txBody>
          <a:bodyPr wrap="square" rtlCol="0">
            <a:spAutoFit/>
          </a:bodyPr>
          <a:lstStyle/>
          <a:p>
            <a:pPr algn="ctr"/>
            <a:r>
              <a:rPr lang="en-US" sz="2400" dirty="0">
                <a:solidFill>
                  <a:schemeClr val="bg2">
                    <a:lumMod val="10000"/>
                  </a:schemeClr>
                </a:solidFill>
                <a:latin typeface="NewJuneBook" panose="02000503030000020004" pitchFamily="50" charset="0"/>
              </a:rPr>
              <a:t>ESM Purchase conducts a budget reservation through Colleague to verify that there are funds available at the time an order is sent for approval and will not process an order unless funds are available.</a:t>
            </a:r>
          </a:p>
          <a:p>
            <a:pPr algn="ctr"/>
            <a:endParaRPr lang="en-US" sz="2400" dirty="0">
              <a:solidFill>
                <a:schemeClr val="bg2">
                  <a:lumMod val="10000"/>
                </a:schemeClr>
              </a:solidFill>
              <a:latin typeface="NewJuneBook" panose="02000503030000020004" pitchFamily="50" charset="0"/>
            </a:endParaRPr>
          </a:p>
          <a:p>
            <a:pPr algn="ctr"/>
            <a:r>
              <a:rPr lang="en-US" sz="2400" dirty="0">
                <a:solidFill>
                  <a:schemeClr val="bg2">
                    <a:lumMod val="10000"/>
                  </a:schemeClr>
                </a:solidFill>
                <a:latin typeface="NewJuneBook" panose="02000503030000020004" pitchFamily="50" charset="0"/>
              </a:rPr>
              <a:t>It is important that you make sure that you have funds available </a:t>
            </a:r>
            <a:r>
              <a:rPr lang="en-US" sz="2400" b="1" u="sng" dirty="0">
                <a:solidFill>
                  <a:schemeClr val="bg2">
                    <a:lumMod val="10000"/>
                  </a:schemeClr>
                </a:solidFill>
                <a:latin typeface="NewJuneBook" panose="02000503030000020004" pitchFamily="50" charset="0"/>
              </a:rPr>
              <a:t>before</a:t>
            </a:r>
            <a:r>
              <a:rPr lang="en-US" sz="2400" dirty="0">
                <a:solidFill>
                  <a:schemeClr val="bg2">
                    <a:lumMod val="10000"/>
                  </a:schemeClr>
                </a:solidFill>
                <a:latin typeface="NewJuneBook" panose="02000503030000020004" pitchFamily="50" charset="0"/>
              </a:rPr>
              <a:t> entering an order in ESM. </a:t>
            </a:r>
          </a:p>
        </p:txBody>
      </p:sp>
      <p:pic>
        <p:nvPicPr>
          <p:cNvPr id="10" name="Graphic 9" descr="Flag1 with solid fill">
            <a:extLst>
              <a:ext uri="{FF2B5EF4-FFF2-40B4-BE49-F238E27FC236}">
                <a16:creationId xmlns:a16="http://schemas.microsoft.com/office/drawing/2014/main" id="{5DF147FD-246D-C6B9-588A-84DD61DCED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5400" y="3247072"/>
            <a:ext cx="914400" cy="914400"/>
          </a:xfrm>
          <a:prstGeom prst="rect">
            <a:avLst/>
          </a:prstGeom>
        </p:spPr>
      </p:pic>
    </p:spTree>
    <p:extLst>
      <p:ext uri="{BB962C8B-B14F-4D97-AF65-F5344CB8AC3E}">
        <p14:creationId xmlns:p14="http://schemas.microsoft.com/office/powerpoint/2010/main" val="38514467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Budget Checking</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12</a:t>
            </a:fld>
            <a:endParaRPr lang="en-US" dirty="0">
              <a:latin typeface="NewJuneBook" panose="02000503030000020004" pitchFamily="50" charset="0"/>
            </a:endParaRPr>
          </a:p>
        </p:txBody>
      </p:sp>
      <p:sp>
        <p:nvSpPr>
          <p:cNvPr id="11" name="Rectangle 10">
            <a:extLst>
              <a:ext uri="{FF2B5EF4-FFF2-40B4-BE49-F238E27FC236}">
                <a16:creationId xmlns:a16="http://schemas.microsoft.com/office/drawing/2014/main" id="{7FFE410C-3257-AD8D-C5C8-3C6285305223}"/>
              </a:ext>
            </a:extLst>
          </p:cNvPr>
          <p:cNvSpPr/>
          <p:nvPr/>
        </p:nvSpPr>
        <p:spPr>
          <a:xfrm>
            <a:off x="1562100" y="1773889"/>
            <a:ext cx="20574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73E8B46-C40E-B44D-92E3-CB553B00A2B7}"/>
              </a:ext>
            </a:extLst>
          </p:cNvPr>
          <p:cNvSpPr txBox="1"/>
          <p:nvPr/>
        </p:nvSpPr>
        <p:spPr>
          <a:xfrm>
            <a:off x="7236573" y="2274838"/>
            <a:ext cx="2262089" cy="2308324"/>
          </a:xfrm>
          <a:prstGeom prst="rect">
            <a:avLst/>
          </a:prstGeom>
          <a:noFill/>
        </p:spPr>
        <p:txBody>
          <a:bodyPr wrap="square" rtlCol="0">
            <a:spAutoFit/>
          </a:bodyPr>
          <a:lstStyle/>
          <a:p>
            <a:pPr algn="ctr"/>
            <a:r>
              <a:rPr lang="en-US" sz="2400" dirty="0">
                <a:solidFill>
                  <a:schemeClr val="bg2">
                    <a:lumMod val="10000"/>
                  </a:schemeClr>
                </a:solidFill>
                <a:latin typeface="NewJuneBook" panose="02000503030000020004" pitchFamily="50" charset="0"/>
              </a:rPr>
              <a:t>Check your funds by clicking Check Budget Availability in the General Information Box</a:t>
            </a:r>
          </a:p>
        </p:txBody>
      </p:sp>
      <p:cxnSp>
        <p:nvCxnSpPr>
          <p:cNvPr id="9" name="Straight Arrow Connector 8">
            <a:extLst>
              <a:ext uri="{FF2B5EF4-FFF2-40B4-BE49-F238E27FC236}">
                <a16:creationId xmlns:a16="http://schemas.microsoft.com/office/drawing/2014/main" id="{11C8CE33-28AF-0C74-3A89-9EC6F963C0E4}"/>
              </a:ext>
            </a:extLst>
          </p:cNvPr>
          <p:cNvCxnSpPr/>
          <p:nvPr/>
        </p:nvCxnSpPr>
        <p:spPr>
          <a:xfrm flipH="1">
            <a:off x="5989177" y="3201192"/>
            <a:ext cx="951294"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9D356E7-3B37-5FA2-40D2-0BEC05E2AA32}"/>
              </a:ext>
            </a:extLst>
          </p:cNvPr>
          <p:cNvPicPr>
            <a:picLocks noChangeAspect="1"/>
          </p:cNvPicPr>
          <p:nvPr/>
        </p:nvPicPr>
        <p:blipFill>
          <a:blip r:embed="rId2"/>
          <a:stretch>
            <a:fillRect/>
          </a:stretch>
        </p:blipFill>
        <p:spPr>
          <a:xfrm>
            <a:off x="1319212" y="1653160"/>
            <a:ext cx="4600575" cy="3867150"/>
          </a:xfrm>
          <a:prstGeom prst="rect">
            <a:avLst/>
          </a:prstGeom>
        </p:spPr>
      </p:pic>
    </p:spTree>
    <p:extLst>
      <p:ext uri="{BB962C8B-B14F-4D97-AF65-F5344CB8AC3E}">
        <p14:creationId xmlns:p14="http://schemas.microsoft.com/office/powerpoint/2010/main" val="18411636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3C0253D-54FA-FA4F-8687-02439162429D}"/>
              </a:ext>
            </a:extLst>
          </p:cNvPr>
          <p:cNvSpPr/>
          <p:nvPr/>
        </p:nvSpPr>
        <p:spPr>
          <a:xfrm>
            <a:off x="0" y="2057400"/>
            <a:ext cx="12192000" cy="4165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AE" sz="2000" dirty="0">
              <a:latin typeface="NewJuneBook" panose="02000503030000020004" pitchFamily="50" charset="0"/>
            </a:endParaRPr>
          </a:p>
        </p:txBody>
      </p:sp>
      <p:sp>
        <p:nvSpPr>
          <p:cNvPr id="5" name="Rectangle 4">
            <a:extLst>
              <a:ext uri="{FF2B5EF4-FFF2-40B4-BE49-F238E27FC236}">
                <a16:creationId xmlns:a16="http://schemas.microsoft.com/office/drawing/2014/main" id="{43765EA1-333D-B34D-9A93-F2440E0767AE}"/>
              </a:ext>
            </a:extLst>
          </p:cNvPr>
          <p:cNvSpPr/>
          <p:nvPr/>
        </p:nvSpPr>
        <p:spPr>
          <a:xfrm>
            <a:off x="0" y="-37375"/>
            <a:ext cx="10118766" cy="2057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635000" y="381000"/>
            <a:ext cx="9080500" cy="1346199"/>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dirty="0">
                <a:solidFill>
                  <a:schemeClr val="bg1"/>
                </a:solidFill>
                <a:latin typeface="NewJuneBook" panose="02000503030000020004" pitchFamily="50" charset="0"/>
              </a:rPr>
              <a:t>Punchout Catalog/Non-Catalog and Blanket Orders</a:t>
            </a:r>
          </a:p>
        </p:txBody>
      </p:sp>
      <p:sp>
        <p:nvSpPr>
          <p:cNvPr id="3" name="Content Placeholder 2">
            <a:extLst>
              <a:ext uri="{FF2B5EF4-FFF2-40B4-BE49-F238E27FC236}">
                <a16:creationId xmlns:a16="http://schemas.microsoft.com/office/drawing/2014/main" id="{B601E161-E1B8-FAA4-7C18-A25D75DE5DFF}"/>
              </a:ext>
            </a:extLst>
          </p:cNvPr>
          <p:cNvSpPr>
            <a:spLocks noGrp="1"/>
          </p:cNvSpPr>
          <p:nvPr>
            <p:ph sz="half" idx="1"/>
          </p:nvPr>
        </p:nvSpPr>
        <p:spPr>
          <a:xfrm>
            <a:off x="612839" y="2128157"/>
            <a:ext cx="5397500" cy="46355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000" u="sng" dirty="0">
                <a:solidFill>
                  <a:prstClr val="black"/>
                </a:solidFill>
                <a:latin typeface="Calibri" panose="020F0502020204030204"/>
              </a:rPr>
              <a:t>Punchout</a:t>
            </a:r>
            <a:r>
              <a:rPr kumimoji="0" lang="en-US" sz="3000" b="0" i="1"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0" u="sng" strike="noStrike" kern="1200" cap="none" spc="0" normalizeH="0" baseline="0" noProof="0" dirty="0">
                <a:ln>
                  <a:noFill/>
                </a:ln>
                <a:solidFill>
                  <a:prstClr val="black"/>
                </a:solidFill>
                <a:effectLst/>
                <a:uLnTx/>
                <a:uFillTx/>
                <a:latin typeface="Calibri" panose="020F0502020204030204"/>
                <a:ea typeface="+mn-ea"/>
                <a:cs typeface="+mn-cs"/>
              </a:rPr>
              <a:t>Catalog</a:t>
            </a:r>
            <a:br>
              <a:rPr kumimoji="0" lang="en-US" sz="2600" b="0" i="1" u="sng"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2600" b="0" i="1" u="sng" strike="noStrike" kern="1200" cap="none" spc="0" normalizeH="0" baseline="0" noProof="0" dirty="0">
                <a:ln>
                  <a:noFill/>
                </a:ln>
                <a:solidFill>
                  <a:prstClr val="black"/>
                </a:solidFill>
                <a:effectLst/>
                <a:uLnTx/>
                <a:uFillTx/>
                <a:latin typeface="NewJuneBook" panose="02000503030000020004"/>
              </a:rPr>
            </a:br>
            <a:r>
              <a:rPr kumimoji="0" lang="en-US" sz="2200" b="0" i="0" u="none" strike="noStrike" kern="1200" cap="none" spc="0" normalizeH="0" baseline="0" noProof="0" dirty="0">
                <a:ln>
                  <a:noFill/>
                </a:ln>
                <a:solidFill>
                  <a:prstClr val="black"/>
                </a:solidFill>
                <a:effectLst/>
                <a:uLnTx/>
                <a:uFillTx/>
                <a:latin typeface="NewJuneBook" panose="02000503030000020004"/>
              </a:rPr>
              <a:t>ESM </a:t>
            </a:r>
            <a:r>
              <a:rPr kumimoji="0" lang="en-US" sz="2200" b="0" i="0" u="none" strike="noStrike" kern="1200" cap="none" spc="0" normalizeH="0" baseline="0" noProof="0" dirty="0">
                <a:ln>
                  <a:noFill/>
                </a:ln>
                <a:solidFill>
                  <a:srgbClr val="353535"/>
                </a:solidFill>
                <a:effectLst/>
                <a:uLnTx/>
                <a:uFillTx/>
                <a:latin typeface="NewJuneBook" panose="02000503030000020004"/>
                <a:ea typeface="Times New Roman" panose="02020603050405020304" pitchFamily="18" charset="0"/>
                <a:cs typeface="Calibri" panose="020F0502020204030204" pitchFamily="34" charset="0"/>
              </a:rPr>
              <a:t>contains a variety of punchout supplier catalogs with pre-negotiated items and pricing available</a:t>
            </a:r>
            <a:r>
              <a:rPr kumimoji="0" lang="en-US" sz="2200" b="0" i="0" u="none" strike="noStrike" kern="1200" cap="none" spc="0" normalizeH="0" baseline="0" noProof="0" dirty="0">
                <a:ln>
                  <a:noFill/>
                </a:ln>
                <a:solidFill>
                  <a:srgbClr val="595959"/>
                </a:solidFill>
                <a:effectLst/>
                <a:uLnTx/>
                <a:uFillTx/>
                <a:latin typeface="NewJuneBook" panose="02000503030000020004"/>
                <a:ea typeface="Times New Roman" panose="02020603050405020304" pitchFamily="18" charset="0"/>
                <a:cs typeface="Calibri" panose="020F050202020403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NewJuneBook" panose="02000503030000020004"/>
                <a:cs typeface="Calibri" panose="020F0502020204030204" pitchFamily="34" charset="0"/>
              </a:rPr>
              <a:t>Punchout Catalogs are either under a NJ State Contract and/or a Cooperative Bid Agreement</a:t>
            </a:r>
          </a:p>
          <a:p>
            <a:endParaRPr lang="en-US" dirty="0"/>
          </a:p>
        </p:txBody>
      </p:sp>
      <p:sp>
        <p:nvSpPr>
          <p:cNvPr id="6" name="Content Placeholder 5">
            <a:extLst>
              <a:ext uri="{FF2B5EF4-FFF2-40B4-BE49-F238E27FC236}">
                <a16:creationId xmlns:a16="http://schemas.microsoft.com/office/drawing/2014/main" id="{837C56EB-C9EC-6ED2-5471-9E7B371D0C23}"/>
              </a:ext>
            </a:extLst>
          </p:cNvPr>
          <p:cNvSpPr>
            <a:spLocks noGrp="1"/>
          </p:cNvSpPr>
          <p:nvPr>
            <p:ph sz="half" idx="2"/>
          </p:nvPr>
        </p:nvSpPr>
        <p:spPr>
          <a:xfrm>
            <a:off x="6378394" y="2020026"/>
            <a:ext cx="5397500" cy="4635500"/>
          </a:xfrm>
        </p:spPr>
        <p:txBody>
          <a:bodyPr>
            <a:normAutofit/>
          </a:bodyPr>
          <a:lstStyle/>
          <a:p>
            <a:pPr marL="0" indent="0">
              <a:buNone/>
            </a:pPr>
            <a:r>
              <a:rPr lang="en-US" sz="2800" u="sng" dirty="0">
                <a:latin typeface="+mn-lt"/>
              </a:rPr>
              <a:t>Non-Catalog Suppliers</a:t>
            </a:r>
            <a:br>
              <a:rPr lang="en-US" sz="2800" i="1" u="sng" dirty="0">
                <a:latin typeface="+mn-lt"/>
              </a:rPr>
            </a:br>
            <a:endParaRPr lang="en-US" sz="2800" i="1" u="sng" dirty="0">
              <a:latin typeface="+mn-lt"/>
            </a:endParaRPr>
          </a:p>
          <a:p>
            <a:pPr marL="0" indent="0">
              <a:buNone/>
            </a:pPr>
            <a:r>
              <a:rPr lang="en-US" sz="2000" dirty="0">
                <a:solidFill>
                  <a:srgbClr val="353535"/>
                </a:solidFill>
                <a:effectLst/>
                <a:latin typeface="NewJuneBook" panose="02000503030000020004"/>
                <a:ea typeface="Times New Roman" panose="02020603050405020304" pitchFamily="18" charset="0"/>
                <a:cs typeface="Calibri" panose="020F0502020204030204" pitchFamily="34" charset="0"/>
              </a:rPr>
              <a:t>ESM provides the ability to order items from various suppliers that do not have a punch-out catalog setup.  By selecting the </a:t>
            </a:r>
            <a:r>
              <a:rPr lang="en-US" sz="2000" b="1" dirty="0">
                <a:solidFill>
                  <a:srgbClr val="353535"/>
                </a:solidFill>
                <a:effectLst/>
                <a:latin typeface="NewJuneBook" panose="02000503030000020004"/>
                <a:ea typeface="Times New Roman" panose="02020603050405020304" pitchFamily="18" charset="0"/>
                <a:cs typeface="Calibri" panose="020F0502020204030204" pitchFamily="34" charset="0"/>
              </a:rPr>
              <a:t>Non-Catalog Items</a:t>
            </a:r>
            <a:r>
              <a:rPr lang="en-US" sz="2000" dirty="0">
                <a:solidFill>
                  <a:srgbClr val="353535"/>
                </a:solidFill>
                <a:effectLst/>
                <a:latin typeface="NewJuneBook" panose="02000503030000020004"/>
                <a:ea typeface="Times New Roman" panose="02020603050405020304" pitchFamily="18" charset="0"/>
                <a:cs typeface="Calibri" panose="020F0502020204030204" pitchFamily="34" charset="0"/>
              </a:rPr>
              <a:t> link in the navigation area, users can enter desired item information into the </a:t>
            </a:r>
            <a:r>
              <a:rPr lang="en-US" sz="2000" b="1" dirty="0">
                <a:solidFill>
                  <a:srgbClr val="353535"/>
                </a:solidFill>
                <a:effectLst/>
                <a:latin typeface="NewJuneBook" panose="02000503030000020004"/>
                <a:ea typeface="Times New Roman" panose="02020603050405020304" pitchFamily="18" charset="0"/>
                <a:cs typeface="Calibri" panose="020F0502020204030204" pitchFamily="34" charset="0"/>
              </a:rPr>
              <a:t>Non-Catalog Item</a:t>
            </a:r>
            <a:r>
              <a:rPr lang="en-US" sz="2000" dirty="0">
                <a:solidFill>
                  <a:srgbClr val="353535"/>
                </a:solidFill>
                <a:effectLst/>
                <a:latin typeface="NewJuneBook" panose="02000503030000020004"/>
                <a:ea typeface="Times New Roman" panose="02020603050405020304" pitchFamily="18" charset="0"/>
                <a:cs typeface="Calibri" panose="020F0502020204030204" pitchFamily="34" charset="0"/>
              </a:rPr>
              <a:t> page.  </a:t>
            </a:r>
          </a:p>
          <a:p>
            <a:r>
              <a:rPr lang="en-US" sz="2000" dirty="0">
                <a:effectLst/>
                <a:latin typeface="NewJuneBook" panose="02000503030000020004"/>
                <a:ea typeface="MS PGothic" panose="020B0600070205080204" pitchFamily="34" charset="-128"/>
                <a:cs typeface="Calibri" panose="020F0502020204030204" pitchFamily="34" charset="0"/>
              </a:rPr>
              <a:t>You will have the ability to enter Blanket Orders with Non-Catalog Suppliers.</a:t>
            </a:r>
            <a:br>
              <a:rPr lang="en-US" sz="2400" i="1" u="sng" dirty="0">
                <a:latin typeface="+mn-lt"/>
              </a:rPr>
            </a:br>
            <a:endParaRPr lang="en-US" sz="2400" i="1" u="sng" dirty="0">
              <a:latin typeface="+mn-lt"/>
            </a:endParaRPr>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13</a:t>
            </a:fld>
            <a:endParaRPr lang="en-US" dirty="0">
              <a:latin typeface="NewJuneBook" panose="02000503030000020004" pitchFamily="50" charset="0"/>
            </a:endParaRPr>
          </a:p>
        </p:txBody>
      </p:sp>
    </p:spTree>
    <p:extLst>
      <p:ext uri="{BB962C8B-B14F-4D97-AF65-F5344CB8AC3E}">
        <p14:creationId xmlns:p14="http://schemas.microsoft.com/office/powerpoint/2010/main" val="34991955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65EA1-333D-B34D-9A93-F2440E0767AE}"/>
              </a:ext>
            </a:extLst>
          </p:cNvPr>
          <p:cNvSpPr/>
          <p:nvPr/>
        </p:nvSpPr>
        <p:spPr>
          <a:xfrm>
            <a:off x="0" y="-37375"/>
            <a:ext cx="10118766" cy="2057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635000" y="381000"/>
            <a:ext cx="9080500" cy="1346199"/>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dirty="0">
                <a:solidFill>
                  <a:schemeClr val="bg1"/>
                </a:solidFill>
                <a:latin typeface="NewJuneBook" panose="02000503030000020004" pitchFamily="50" charset="0"/>
              </a:rPr>
              <a:t>Punchout Catalog/Non-Catalog and Blanket Orders</a:t>
            </a:r>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14</a:t>
            </a:fld>
            <a:endParaRPr lang="en-US" dirty="0">
              <a:latin typeface="NewJuneBook" panose="02000503030000020004" pitchFamily="50" charset="0"/>
            </a:endParaRPr>
          </a:p>
        </p:txBody>
      </p:sp>
      <p:sp>
        <p:nvSpPr>
          <p:cNvPr id="8" name="TextBox 7">
            <a:extLst>
              <a:ext uri="{FF2B5EF4-FFF2-40B4-BE49-F238E27FC236}">
                <a16:creationId xmlns:a16="http://schemas.microsoft.com/office/drawing/2014/main" id="{3D4C2A28-A2A2-E8E2-C97A-E47B8521111E}"/>
              </a:ext>
            </a:extLst>
          </p:cNvPr>
          <p:cNvSpPr txBox="1"/>
          <p:nvPr/>
        </p:nvSpPr>
        <p:spPr>
          <a:xfrm>
            <a:off x="635000" y="2176054"/>
            <a:ext cx="6096000" cy="553998"/>
          </a:xfrm>
          <a:prstGeom prst="rect">
            <a:avLst/>
          </a:prstGeom>
          <a:noFill/>
        </p:spPr>
        <p:txBody>
          <a:bodyPr wrap="square">
            <a:spAutoFit/>
          </a:bodyPr>
          <a:lstStyle/>
          <a:p>
            <a:r>
              <a:rPr lang="en-US" sz="3000" u="sng" dirty="0">
                <a:solidFill>
                  <a:prstClr val="black"/>
                </a:solidFill>
                <a:latin typeface="NewJuneBook" panose="02000503030000020004"/>
              </a:rPr>
              <a:t>Blanket Orders</a:t>
            </a:r>
            <a:endParaRPr lang="en-US" sz="3000" dirty="0">
              <a:latin typeface="NewJuneBook" panose="02000503030000020004"/>
            </a:endParaRPr>
          </a:p>
        </p:txBody>
      </p:sp>
      <p:pic>
        <p:nvPicPr>
          <p:cNvPr id="14" name="Picture 13">
            <a:extLst>
              <a:ext uri="{FF2B5EF4-FFF2-40B4-BE49-F238E27FC236}">
                <a16:creationId xmlns:a16="http://schemas.microsoft.com/office/drawing/2014/main" id="{991FE6F2-50BB-6FA1-BAE9-A55BEDB30151}"/>
              </a:ext>
            </a:extLst>
          </p:cNvPr>
          <p:cNvPicPr>
            <a:picLocks noChangeAspect="1"/>
          </p:cNvPicPr>
          <p:nvPr/>
        </p:nvPicPr>
        <p:blipFill>
          <a:blip r:embed="rId2"/>
          <a:stretch>
            <a:fillRect/>
          </a:stretch>
        </p:blipFill>
        <p:spPr>
          <a:xfrm>
            <a:off x="478769" y="2838915"/>
            <a:ext cx="9392961" cy="3324689"/>
          </a:xfrm>
          <a:prstGeom prst="rect">
            <a:avLst/>
          </a:prstGeom>
        </p:spPr>
      </p:pic>
    </p:spTree>
    <p:extLst>
      <p:ext uri="{BB962C8B-B14F-4D97-AF65-F5344CB8AC3E}">
        <p14:creationId xmlns:p14="http://schemas.microsoft.com/office/powerpoint/2010/main" val="20740177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3C0253D-54FA-FA4F-8687-02439162429D}"/>
              </a:ext>
            </a:extLst>
          </p:cNvPr>
          <p:cNvSpPr/>
          <p:nvPr/>
        </p:nvSpPr>
        <p:spPr>
          <a:xfrm>
            <a:off x="0" y="2057400"/>
            <a:ext cx="12192000" cy="4165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5" name="Rectangle 4">
            <a:extLst>
              <a:ext uri="{FF2B5EF4-FFF2-40B4-BE49-F238E27FC236}">
                <a16:creationId xmlns:a16="http://schemas.microsoft.com/office/drawing/2014/main" id="{43765EA1-333D-B34D-9A93-F2440E0767AE}"/>
              </a:ext>
            </a:extLst>
          </p:cNvPr>
          <p:cNvSpPr/>
          <p:nvPr/>
        </p:nvSpPr>
        <p:spPr>
          <a:xfrm>
            <a:off x="15834" y="-1"/>
            <a:ext cx="10118766" cy="2057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635000" y="381000"/>
            <a:ext cx="9080500" cy="1346199"/>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dirty="0">
                <a:solidFill>
                  <a:schemeClr val="bg1"/>
                </a:solidFill>
                <a:latin typeface="NewJuneBook" panose="02000503030000020004" pitchFamily="50" charset="0"/>
              </a:rPr>
              <a:t>Punchout Catalog Orders</a:t>
            </a:r>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a:xfrm>
            <a:off x="8001000" y="6477000"/>
            <a:ext cx="1714500" cy="180976"/>
          </a:xfrm>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a:xfrm>
            <a:off x="3397250" y="6474551"/>
            <a:ext cx="3556001" cy="180975"/>
          </a:xfrm>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a:xfrm>
            <a:off x="10013822" y="6474551"/>
            <a:ext cx="1537644" cy="180976"/>
          </a:xfrm>
        </p:spPr>
        <p:txBody>
          <a:bodyPr/>
          <a:lstStyle/>
          <a:p>
            <a:fld id="{58339581-759F-43B7-B47D-47F906F0E294}" type="slidenum">
              <a:rPr lang="en-US" smtClean="0">
                <a:latin typeface="NewJuneBook" panose="02000503030000020004" pitchFamily="50" charset="0"/>
              </a:rPr>
              <a:t>15</a:t>
            </a:fld>
            <a:endParaRPr lang="en-US" dirty="0">
              <a:latin typeface="NewJuneBook" panose="02000503030000020004" pitchFamily="50" charset="0"/>
            </a:endParaRPr>
          </a:p>
        </p:txBody>
      </p:sp>
      <p:pic>
        <p:nvPicPr>
          <p:cNvPr id="9" name="Picture 8">
            <a:extLst>
              <a:ext uri="{FF2B5EF4-FFF2-40B4-BE49-F238E27FC236}">
                <a16:creationId xmlns:a16="http://schemas.microsoft.com/office/drawing/2014/main" id="{6909A30D-0A11-4581-A20A-00E42DC25C24}"/>
              </a:ext>
            </a:extLst>
          </p:cNvPr>
          <p:cNvPicPr>
            <a:picLocks noChangeAspect="1"/>
          </p:cNvPicPr>
          <p:nvPr/>
        </p:nvPicPr>
        <p:blipFill rotWithShape="1">
          <a:blip r:embed="rId2">
            <a:extLst>
              <a:ext uri="{28A0092B-C50C-407E-A947-70E740481C1C}">
                <a14:useLocalDpi xmlns:a14="http://schemas.microsoft.com/office/drawing/2010/main" val="0"/>
              </a:ext>
            </a:extLst>
          </a:blip>
          <a:srcRect l="14266" r="7165"/>
          <a:stretch/>
        </p:blipFill>
        <p:spPr>
          <a:xfrm>
            <a:off x="6159500" y="1640430"/>
            <a:ext cx="5397500" cy="4564047"/>
          </a:xfrm>
          <a:prstGeom prst="rect">
            <a:avLst/>
          </a:prstGeom>
          <a:ln>
            <a:noFill/>
          </a:ln>
        </p:spPr>
      </p:pic>
    </p:spTree>
    <p:extLst>
      <p:ext uri="{BB962C8B-B14F-4D97-AF65-F5344CB8AC3E}">
        <p14:creationId xmlns:p14="http://schemas.microsoft.com/office/powerpoint/2010/main" val="40174775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825500"/>
          </a:xfrm>
        </p:spPr>
        <p:txBody>
          <a:bodyPr/>
          <a:lstStyle/>
          <a:p>
            <a:pPr algn="l" rtl="0" fontAlgn="ctr"/>
            <a:r>
              <a:rPr lang="en-US" sz="4800" u="none" strike="noStrike" dirty="0">
                <a:effectLst/>
                <a:latin typeface="NewJuneBook" panose="02000503030000020004" pitchFamily="50" charset="0"/>
              </a:rPr>
              <a:t>Punchout Catalog Orders</a:t>
            </a:r>
            <a:endParaRPr lang="en-US" sz="4800" b="1" i="0" u="none" strike="noStrike" dirty="0">
              <a:solidFill>
                <a:srgbClr val="000000"/>
              </a:solidFill>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16</a:t>
            </a:fld>
            <a:endParaRPr lang="en-US" dirty="0">
              <a:latin typeface="NewJuneBook" panose="02000503030000020004" pitchFamily="50" charset="0"/>
            </a:endParaRPr>
          </a:p>
        </p:txBody>
      </p:sp>
      <p:sp>
        <p:nvSpPr>
          <p:cNvPr id="7" name="TextBox 6">
            <a:extLst>
              <a:ext uri="{FF2B5EF4-FFF2-40B4-BE49-F238E27FC236}">
                <a16:creationId xmlns:a16="http://schemas.microsoft.com/office/drawing/2014/main" id="{53FCE686-4563-9488-66C0-3A9C1E408CFB}"/>
              </a:ext>
            </a:extLst>
          </p:cNvPr>
          <p:cNvSpPr txBox="1"/>
          <p:nvPr/>
        </p:nvSpPr>
        <p:spPr>
          <a:xfrm>
            <a:off x="6324600" y="2971800"/>
            <a:ext cx="5867400"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bg2">
                    <a:lumMod val="10000"/>
                  </a:schemeClr>
                </a:solidFill>
                <a:latin typeface="NewJuneBook" panose="02000503030000020004" pitchFamily="50" charset="0"/>
              </a:rPr>
              <a:t>Standard catalogs visible to all</a:t>
            </a:r>
          </a:p>
          <a:p>
            <a:pPr marL="285750" indent="-285750">
              <a:buFont typeface="Arial" panose="020B0604020202020204" pitchFamily="34" charset="0"/>
              <a:buChar char="•"/>
            </a:pPr>
            <a:r>
              <a:rPr lang="en-US" sz="1800" dirty="0">
                <a:solidFill>
                  <a:schemeClr val="bg2">
                    <a:lumMod val="10000"/>
                  </a:schemeClr>
                </a:solidFill>
                <a:latin typeface="NewJuneBook" panose="02000503030000020004" pitchFamily="50" charset="0"/>
              </a:rPr>
              <a:t>Specialty or special restricted catalogs are currently only visible to certain groups</a:t>
            </a:r>
          </a:p>
        </p:txBody>
      </p:sp>
      <p:pic>
        <p:nvPicPr>
          <p:cNvPr id="10" name="Picture 9">
            <a:extLst>
              <a:ext uri="{FF2B5EF4-FFF2-40B4-BE49-F238E27FC236}">
                <a16:creationId xmlns:a16="http://schemas.microsoft.com/office/drawing/2014/main" id="{D0C310B0-1FBA-A7A4-9AEE-A9F7BF1590A4}"/>
              </a:ext>
            </a:extLst>
          </p:cNvPr>
          <p:cNvPicPr>
            <a:picLocks noChangeAspect="1"/>
          </p:cNvPicPr>
          <p:nvPr/>
        </p:nvPicPr>
        <p:blipFill>
          <a:blip r:embed="rId2"/>
          <a:stretch>
            <a:fillRect/>
          </a:stretch>
        </p:blipFill>
        <p:spPr>
          <a:xfrm>
            <a:off x="233508" y="1600200"/>
            <a:ext cx="5835950" cy="4076910"/>
          </a:xfrm>
          <a:prstGeom prst="rect">
            <a:avLst/>
          </a:prstGeom>
        </p:spPr>
      </p:pic>
    </p:spTree>
    <p:extLst>
      <p:ext uri="{BB962C8B-B14F-4D97-AF65-F5344CB8AC3E}">
        <p14:creationId xmlns:p14="http://schemas.microsoft.com/office/powerpoint/2010/main" val="27034135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825500"/>
          </a:xfrm>
        </p:spPr>
        <p:txBody>
          <a:bodyPr/>
          <a:lstStyle/>
          <a:p>
            <a:pPr algn="l" rtl="0" fontAlgn="ctr"/>
            <a:r>
              <a:rPr lang="en-US" sz="4800" u="none" strike="noStrike" dirty="0">
                <a:effectLst/>
                <a:latin typeface="NewJuneBook" panose="02000503030000020004" pitchFamily="50" charset="0"/>
              </a:rPr>
              <a:t>Punchout Catalog Orders</a:t>
            </a:r>
            <a:endParaRPr lang="en-US" sz="4800" b="1" i="0" u="none" strike="noStrike" dirty="0">
              <a:solidFill>
                <a:srgbClr val="000000"/>
              </a:solidFill>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17</a:t>
            </a:fld>
            <a:endParaRPr lang="en-US" dirty="0">
              <a:latin typeface="NewJuneBook" panose="02000503030000020004" pitchFamily="50" charset="0"/>
            </a:endParaRPr>
          </a:p>
        </p:txBody>
      </p:sp>
      <p:sp>
        <p:nvSpPr>
          <p:cNvPr id="7" name="TextBox 6">
            <a:extLst>
              <a:ext uri="{FF2B5EF4-FFF2-40B4-BE49-F238E27FC236}">
                <a16:creationId xmlns:a16="http://schemas.microsoft.com/office/drawing/2014/main" id="{53FCE686-4563-9488-66C0-3A9C1E408CFB}"/>
              </a:ext>
            </a:extLst>
          </p:cNvPr>
          <p:cNvSpPr txBox="1"/>
          <p:nvPr/>
        </p:nvSpPr>
        <p:spPr>
          <a:xfrm>
            <a:off x="2492375" y="2274838"/>
            <a:ext cx="720725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2">
                    <a:lumMod val="10000"/>
                  </a:schemeClr>
                </a:solidFill>
                <a:latin typeface="NewJuneBook" panose="02000503030000020004" pitchFamily="50" charset="0"/>
              </a:rPr>
              <a:t>Select Catalog</a:t>
            </a:r>
          </a:p>
          <a:p>
            <a:pPr marL="742950" lvl="1" indent="-285750">
              <a:buFont typeface="Arial" panose="020B0604020202020204" pitchFamily="34" charset="0"/>
              <a:buChar char="•"/>
            </a:pPr>
            <a:r>
              <a:rPr lang="en-US" sz="2400" dirty="0">
                <a:solidFill>
                  <a:schemeClr val="bg2">
                    <a:lumMod val="10000"/>
                  </a:schemeClr>
                </a:solidFill>
                <a:latin typeface="NewJuneBook" panose="02000503030000020004" pitchFamily="50" charset="0"/>
              </a:rPr>
              <a:t>Pop-up – punches you out to supplier’s website</a:t>
            </a:r>
          </a:p>
          <a:p>
            <a:pPr marL="285750" indent="-285750">
              <a:buFont typeface="Arial" panose="020B0604020202020204" pitchFamily="34" charset="0"/>
              <a:buChar char="•"/>
            </a:pPr>
            <a:r>
              <a:rPr lang="en-US" sz="2400" dirty="0">
                <a:solidFill>
                  <a:schemeClr val="bg2">
                    <a:lumMod val="10000"/>
                  </a:schemeClr>
                </a:solidFill>
                <a:latin typeface="NewJuneBook" panose="02000503030000020004" pitchFamily="50" charset="0"/>
              </a:rPr>
              <a:t>Fill your cart on the supplier’s website</a:t>
            </a:r>
          </a:p>
          <a:p>
            <a:pPr marL="285750" indent="-285750">
              <a:buFont typeface="Arial" panose="020B0604020202020204" pitchFamily="34" charset="0"/>
              <a:buChar char="•"/>
            </a:pPr>
            <a:r>
              <a:rPr lang="en-US" sz="2400" dirty="0">
                <a:solidFill>
                  <a:schemeClr val="bg2">
                    <a:lumMod val="10000"/>
                  </a:schemeClr>
                </a:solidFill>
                <a:latin typeface="NewJuneBook" panose="02000503030000020004" pitchFamily="50" charset="0"/>
              </a:rPr>
              <a:t>Check-out</a:t>
            </a:r>
          </a:p>
          <a:p>
            <a:pPr marL="742950" lvl="1" indent="-285750">
              <a:buFont typeface="Arial" panose="020B0604020202020204" pitchFamily="34" charset="0"/>
              <a:buChar char="•"/>
            </a:pPr>
            <a:r>
              <a:rPr lang="en-US" sz="2400" dirty="0">
                <a:solidFill>
                  <a:schemeClr val="bg2">
                    <a:lumMod val="10000"/>
                  </a:schemeClr>
                </a:solidFill>
                <a:latin typeface="NewJuneBook" panose="02000503030000020004" pitchFamily="50" charset="0"/>
              </a:rPr>
              <a:t>Transfers your cart to your ESM cart</a:t>
            </a:r>
          </a:p>
        </p:txBody>
      </p:sp>
    </p:spTree>
    <p:extLst>
      <p:ext uri="{BB962C8B-B14F-4D97-AF65-F5344CB8AC3E}">
        <p14:creationId xmlns:p14="http://schemas.microsoft.com/office/powerpoint/2010/main" val="9295846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825500"/>
          </a:xfrm>
        </p:spPr>
        <p:txBody>
          <a:bodyPr/>
          <a:lstStyle/>
          <a:p>
            <a:pPr algn="l" rtl="0" fontAlgn="ctr"/>
            <a:r>
              <a:rPr lang="en-US" sz="4800" u="none" strike="noStrike" dirty="0">
                <a:effectLst/>
                <a:latin typeface="NewJuneBook" panose="02000503030000020004" pitchFamily="50" charset="0"/>
              </a:rPr>
              <a:t>Punch</a:t>
            </a:r>
            <a:r>
              <a:rPr lang="en-US" dirty="0">
                <a:latin typeface="NewJuneBook" panose="02000503030000020004" pitchFamily="50" charset="0"/>
              </a:rPr>
              <a:t>out </a:t>
            </a:r>
            <a:r>
              <a:rPr lang="en-US" sz="4800" u="none" strike="noStrike" dirty="0">
                <a:effectLst/>
                <a:latin typeface="NewJuneBook" panose="02000503030000020004" pitchFamily="50" charset="0"/>
              </a:rPr>
              <a:t>Catalog Orders</a:t>
            </a:r>
            <a:endParaRPr lang="en-US" sz="4800" b="1" i="0" u="none" strike="noStrike" dirty="0">
              <a:solidFill>
                <a:srgbClr val="000000"/>
              </a:solidFill>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18</a:t>
            </a:fld>
            <a:endParaRPr lang="en-US" dirty="0">
              <a:latin typeface="NewJuneBook" panose="02000503030000020004" pitchFamily="50" charset="0"/>
            </a:endParaRPr>
          </a:p>
        </p:txBody>
      </p:sp>
      <p:sp>
        <p:nvSpPr>
          <p:cNvPr id="9" name="TextBox 8">
            <a:extLst>
              <a:ext uri="{FF2B5EF4-FFF2-40B4-BE49-F238E27FC236}">
                <a16:creationId xmlns:a16="http://schemas.microsoft.com/office/drawing/2014/main" id="{1EA0D9AB-C135-8BD1-7B12-12E5015C198E}"/>
              </a:ext>
            </a:extLst>
          </p:cNvPr>
          <p:cNvSpPr txBox="1"/>
          <p:nvPr/>
        </p:nvSpPr>
        <p:spPr>
          <a:xfrm>
            <a:off x="762000" y="3059584"/>
            <a:ext cx="6702506" cy="369332"/>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bg2">
                    <a:lumMod val="10000"/>
                  </a:schemeClr>
                </a:solidFill>
                <a:latin typeface="NewJuneBook" panose="02000503030000020004" pitchFamily="50" charset="0"/>
              </a:rPr>
              <a:t>From </a:t>
            </a:r>
            <a:r>
              <a:rPr lang="en-US" sz="1800" b="1" dirty="0">
                <a:solidFill>
                  <a:schemeClr val="bg2">
                    <a:lumMod val="10000"/>
                  </a:schemeClr>
                </a:solidFill>
                <a:latin typeface="NewJuneBook" panose="02000503030000020004" pitchFamily="50" charset="0"/>
              </a:rPr>
              <a:t>Shop</a:t>
            </a:r>
            <a:r>
              <a:rPr lang="en-US" sz="1800" dirty="0">
                <a:solidFill>
                  <a:schemeClr val="bg2">
                    <a:lumMod val="10000"/>
                  </a:schemeClr>
                </a:solidFill>
                <a:latin typeface="NewJuneBook" panose="02000503030000020004" pitchFamily="50" charset="0"/>
              </a:rPr>
              <a:t> tab, select a catalog</a:t>
            </a:r>
          </a:p>
        </p:txBody>
      </p:sp>
      <p:pic>
        <p:nvPicPr>
          <p:cNvPr id="7" name="Picture 6">
            <a:extLst>
              <a:ext uri="{FF2B5EF4-FFF2-40B4-BE49-F238E27FC236}">
                <a16:creationId xmlns:a16="http://schemas.microsoft.com/office/drawing/2014/main" id="{AC72D2D2-6F7A-66A5-E7E5-3E6598E9C738}"/>
              </a:ext>
            </a:extLst>
          </p:cNvPr>
          <p:cNvPicPr>
            <a:picLocks noChangeAspect="1"/>
          </p:cNvPicPr>
          <p:nvPr/>
        </p:nvPicPr>
        <p:blipFill>
          <a:blip r:embed="rId2"/>
          <a:stretch>
            <a:fillRect/>
          </a:stretch>
        </p:blipFill>
        <p:spPr>
          <a:xfrm>
            <a:off x="4419600" y="1295400"/>
            <a:ext cx="7116627" cy="4851400"/>
          </a:xfrm>
          <a:prstGeom prst="rect">
            <a:avLst/>
          </a:prstGeom>
        </p:spPr>
      </p:pic>
    </p:spTree>
    <p:extLst>
      <p:ext uri="{BB962C8B-B14F-4D97-AF65-F5344CB8AC3E}">
        <p14:creationId xmlns:p14="http://schemas.microsoft.com/office/powerpoint/2010/main" val="28257611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825500"/>
          </a:xfrm>
        </p:spPr>
        <p:txBody>
          <a:bodyPr/>
          <a:lstStyle/>
          <a:p>
            <a:pPr algn="l" rtl="0" fontAlgn="ctr"/>
            <a:r>
              <a:rPr lang="en-US" sz="4800" u="none" strike="noStrike" dirty="0">
                <a:effectLst/>
                <a:latin typeface="NewJuneBook" panose="02000503030000020004" pitchFamily="50" charset="0"/>
              </a:rPr>
              <a:t>Punchout Catalog Orders</a:t>
            </a:r>
            <a:endParaRPr lang="en-US" sz="4800" b="1" i="0" u="none" strike="noStrike" dirty="0">
              <a:solidFill>
                <a:srgbClr val="000000"/>
              </a:solidFill>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19</a:t>
            </a:fld>
            <a:endParaRPr lang="en-US" dirty="0">
              <a:latin typeface="NewJuneBook" panose="02000503030000020004" pitchFamily="50" charset="0"/>
            </a:endParaRPr>
          </a:p>
        </p:txBody>
      </p:sp>
      <p:sp>
        <p:nvSpPr>
          <p:cNvPr id="7" name="TextBox 6">
            <a:extLst>
              <a:ext uri="{FF2B5EF4-FFF2-40B4-BE49-F238E27FC236}">
                <a16:creationId xmlns:a16="http://schemas.microsoft.com/office/drawing/2014/main" id="{53FCE686-4563-9488-66C0-3A9C1E408CFB}"/>
              </a:ext>
            </a:extLst>
          </p:cNvPr>
          <p:cNvSpPr txBox="1"/>
          <p:nvPr/>
        </p:nvSpPr>
        <p:spPr>
          <a:xfrm>
            <a:off x="251926" y="3200400"/>
            <a:ext cx="4777768"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2">
                    <a:lumMod val="10000"/>
                  </a:schemeClr>
                </a:solidFill>
                <a:latin typeface="NewJuneBook" panose="02000503030000020004" pitchFamily="50" charset="0"/>
              </a:rPr>
              <a:t>Pop-up – punches you out to supplier’s website</a:t>
            </a:r>
          </a:p>
        </p:txBody>
      </p:sp>
      <p:pic>
        <p:nvPicPr>
          <p:cNvPr id="11" name="Picture 10">
            <a:extLst>
              <a:ext uri="{FF2B5EF4-FFF2-40B4-BE49-F238E27FC236}">
                <a16:creationId xmlns:a16="http://schemas.microsoft.com/office/drawing/2014/main" id="{EA653085-C4AC-9648-F055-B7C8CBED2A05}"/>
              </a:ext>
            </a:extLst>
          </p:cNvPr>
          <p:cNvPicPr>
            <a:picLocks noChangeAspect="1"/>
          </p:cNvPicPr>
          <p:nvPr/>
        </p:nvPicPr>
        <p:blipFill>
          <a:blip r:embed="rId2"/>
          <a:stretch>
            <a:fillRect/>
          </a:stretch>
        </p:blipFill>
        <p:spPr>
          <a:xfrm>
            <a:off x="4343400" y="1389054"/>
            <a:ext cx="7620001" cy="5029200"/>
          </a:xfrm>
          <a:prstGeom prst="rect">
            <a:avLst/>
          </a:prstGeom>
        </p:spPr>
      </p:pic>
    </p:spTree>
    <p:extLst>
      <p:ext uri="{BB962C8B-B14F-4D97-AF65-F5344CB8AC3E}">
        <p14:creationId xmlns:p14="http://schemas.microsoft.com/office/powerpoint/2010/main" val="3322113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227D88-1CA4-370B-D8A0-173CFEB6B40C}"/>
              </a:ext>
            </a:extLst>
          </p:cNvPr>
          <p:cNvSpPr>
            <a:spLocks noGrp="1"/>
          </p:cNvSpPr>
          <p:nvPr>
            <p:ph type="title"/>
          </p:nvPr>
        </p:nvSpPr>
        <p:spPr/>
        <p:txBody>
          <a:bodyPr/>
          <a:lstStyle/>
          <a:p>
            <a:r>
              <a:rPr lang="en-US" dirty="0"/>
              <a:t>Speakers</a:t>
            </a:r>
          </a:p>
        </p:txBody>
      </p:sp>
      <p:sp>
        <p:nvSpPr>
          <p:cNvPr id="5" name="Content Placeholder 4">
            <a:extLst>
              <a:ext uri="{FF2B5EF4-FFF2-40B4-BE49-F238E27FC236}">
                <a16:creationId xmlns:a16="http://schemas.microsoft.com/office/drawing/2014/main" id="{8C4ECA80-4A20-F534-DFD2-7E0F9A68AFC3}"/>
              </a:ext>
            </a:extLst>
          </p:cNvPr>
          <p:cNvSpPr>
            <a:spLocks noGrp="1"/>
          </p:cNvSpPr>
          <p:nvPr>
            <p:ph idx="1"/>
          </p:nvPr>
        </p:nvSpPr>
        <p:spPr>
          <a:xfrm>
            <a:off x="669833" y="1905000"/>
            <a:ext cx="10922000" cy="3683000"/>
          </a:xfrm>
        </p:spPr>
        <p:txBody>
          <a:bodyPr>
            <a:normAutofit/>
          </a:bodyPr>
          <a:lstStyle/>
          <a:p>
            <a:r>
              <a:rPr lang="en-US" b="1" dirty="0"/>
              <a:t>Introduction:</a:t>
            </a:r>
            <a:endParaRPr lang="en-US" dirty="0"/>
          </a:p>
          <a:p>
            <a:r>
              <a:rPr lang="en-US" dirty="0"/>
              <a:t>Faruque Chowdhury, AVP, UPBS</a:t>
            </a:r>
          </a:p>
          <a:p>
            <a:r>
              <a:rPr lang="en-US" b="1" dirty="0"/>
              <a:t>Presenters:</a:t>
            </a:r>
          </a:p>
          <a:p>
            <a:r>
              <a:rPr lang="en-US" dirty="0"/>
              <a:t>Nicholas Zalla, Solutions Consultant, ESM</a:t>
            </a:r>
          </a:p>
          <a:p>
            <a:r>
              <a:rPr lang="en-US" dirty="0"/>
              <a:t>Yelena Khaytin, Managing Assistant Director, UPBS</a:t>
            </a:r>
          </a:p>
        </p:txBody>
      </p:sp>
    </p:spTree>
    <p:extLst>
      <p:ext uri="{BB962C8B-B14F-4D97-AF65-F5344CB8AC3E}">
        <p14:creationId xmlns:p14="http://schemas.microsoft.com/office/powerpoint/2010/main" val="7889457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707886"/>
          </a:xfrm>
        </p:spPr>
        <p:txBody>
          <a:bodyPr/>
          <a:lstStyle/>
          <a:p>
            <a:pPr algn="l" rtl="0" fontAlgn="ctr"/>
            <a:r>
              <a:rPr lang="en-US" sz="4800" u="none" strike="noStrike" dirty="0">
                <a:effectLst/>
                <a:latin typeface="NewJuneBook" panose="02000503030000020004" pitchFamily="50" charset="0"/>
              </a:rPr>
              <a:t>Punchout Catalog Orders</a:t>
            </a:r>
            <a:endParaRPr lang="en-US" sz="4800" b="1" i="0" u="none" strike="noStrike" dirty="0">
              <a:solidFill>
                <a:srgbClr val="000000"/>
              </a:solidFill>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20</a:t>
            </a:fld>
            <a:endParaRPr lang="en-US" dirty="0">
              <a:latin typeface="NewJuneBook" panose="02000503030000020004" pitchFamily="50" charset="0"/>
            </a:endParaRPr>
          </a:p>
        </p:txBody>
      </p:sp>
      <p:sp>
        <p:nvSpPr>
          <p:cNvPr id="6" name="TextBox 5">
            <a:extLst>
              <a:ext uri="{FF2B5EF4-FFF2-40B4-BE49-F238E27FC236}">
                <a16:creationId xmlns:a16="http://schemas.microsoft.com/office/drawing/2014/main" id="{EE24CB1E-4CF4-159D-9E53-97A6CD05A0F7}"/>
              </a:ext>
            </a:extLst>
          </p:cNvPr>
          <p:cNvSpPr txBox="1"/>
          <p:nvPr/>
        </p:nvSpPr>
        <p:spPr>
          <a:xfrm>
            <a:off x="1562100" y="228600"/>
            <a:ext cx="5867400" cy="523220"/>
          </a:xfrm>
          <a:prstGeom prst="rect">
            <a:avLst/>
          </a:prstGeom>
          <a:noFill/>
        </p:spPr>
        <p:txBody>
          <a:bodyPr wrap="square" rtlCol="0">
            <a:spAutoFit/>
          </a:bodyPr>
          <a:lstStyle/>
          <a:p>
            <a:pPr algn="ctr"/>
            <a:r>
              <a:rPr lang="en-US" sz="2800" dirty="0">
                <a:solidFill>
                  <a:schemeClr val="bg1"/>
                </a:solidFill>
                <a:latin typeface="NewJuneBook" panose="02000503030000020004" pitchFamily="50" charset="0"/>
                <a:cs typeface="Times New Roman" panose="02020603050405020304" pitchFamily="18" charset="0"/>
              </a:rPr>
              <a:t>Catalog (punch-out) Orders</a:t>
            </a:r>
          </a:p>
        </p:txBody>
      </p:sp>
      <p:sp>
        <p:nvSpPr>
          <p:cNvPr id="8" name="Slide Number Placeholder 1">
            <a:extLst>
              <a:ext uri="{FF2B5EF4-FFF2-40B4-BE49-F238E27FC236}">
                <a16:creationId xmlns:a16="http://schemas.microsoft.com/office/drawing/2014/main" id="{E214F559-8690-E66F-A99D-A23DFBE68BE6}"/>
              </a:ext>
            </a:extLst>
          </p:cNvPr>
          <p:cNvSpPr txBox="1">
            <a:spLocks/>
          </p:cNvSpPr>
          <p:nvPr/>
        </p:nvSpPr>
        <p:spPr>
          <a:xfrm>
            <a:off x="0" y="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20</a:t>
            </a:fld>
            <a:endParaRPr lang="en-US" dirty="0">
              <a:latin typeface="NewJuneBook" panose="02000503030000020004" pitchFamily="50" charset="0"/>
            </a:endParaRPr>
          </a:p>
        </p:txBody>
      </p:sp>
      <p:sp>
        <p:nvSpPr>
          <p:cNvPr id="9" name="TextBox 8">
            <a:extLst>
              <a:ext uri="{FF2B5EF4-FFF2-40B4-BE49-F238E27FC236}">
                <a16:creationId xmlns:a16="http://schemas.microsoft.com/office/drawing/2014/main" id="{535447FF-A585-7EAB-26F4-A6B99E4AE048}"/>
              </a:ext>
            </a:extLst>
          </p:cNvPr>
          <p:cNvSpPr txBox="1"/>
          <p:nvPr/>
        </p:nvSpPr>
        <p:spPr>
          <a:xfrm>
            <a:off x="533400" y="3138990"/>
            <a:ext cx="662568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2">
                    <a:lumMod val="10000"/>
                  </a:schemeClr>
                </a:solidFill>
                <a:latin typeface="NewJuneBook" panose="02000503030000020004" pitchFamily="50" charset="0"/>
              </a:rPr>
              <a:t>Fill your cart on the supplier’s website</a:t>
            </a:r>
          </a:p>
          <a:p>
            <a:pPr marL="285750" indent="-285750">
              <a:buFont typeface="Arial" panose="020B0604020202020204" pitchFamily="34" charset="0"/>
              <a:buChar char="•"/>
            </a:pPr>
            <a:r>
              <a:rPr lang="en-US" sz="2000" b="1" dirty="0">
                <a:solidFill>
                  <a:schemeClr val="bg2">
                    <a:lumMod val="10000"/>
                  </a:schemeClr>
                </a:solidFill>
                <a:latin typeface="NewJuneBook" panose="02000503030000020004" pitchFamily="50" charset="0"/>
              </a:rPr>
              <a:t>Submit </a:t>
            </a:r>
            <a:r>
              <a:rPr lang="en-US" sz="2000" dirty="0">
                <a:solidFill>
                  <a:schemeClr val="bg2">
                    <a:lumMod val="10000"/>
                  </a:schemeClr>
                </a:solidFill>
                <a:latin typeface="NewJuneBook" panose="02000503030000020004" pitchFamily="50" charset="0"/>
              </a:rPr>
              <a:t>or </a:t>
            </a:r>
            <a:r>
              <a:rPr lang="en-US" sz="2000" b="1" dirty="0">
                <a:solidFill>
                  <a:schemeClr val="bg2">
                    <a:lumMod val="10000"/>
                  </a:schemeClr>
                </a:solidFill>
                <a:latin typeface="NewJuneBook" panose="02000503030000020004" pitchFamily="50" charset="0"/>
              </a:rPr>
              <a:t>Checkout</a:t>
            </a:r>
          </a:p>
        </p:txBody>
      </p:sp>
      <p:pic>
        <p:nvPicPr>
          <p:cNvPr id="13" name="Picture 12">
            <a:extLst>
              <a:ext uri="{FF2B5EF4-FFF2-40B4-BE49-F238E27FC236}">
                <a16:creationId xmlns:a16="http://schemas.microsoft.com/office/drawing/2014/main" id="{44C3377F-85A8-C7BF-251E-844788DA5BAE}"/>
              </a:ext>
            </a:extLst>
          </p:cNvPr>
          <p:cNvPicPr>
            <a:picLocks noChangeAspect="1"/>
          </p:cNvPicPr>
          <p:nvPr/>
        </p:nvPicPr>
        <p:blipFill>
          <a:blip r:embed="rId2"/>
          <a:stretch>
            <a:fillRect/>
          </a:stretch>
        </p:blipFill>
        <p:spPr>
          <a:xfrm>
            <a:off x="5029200" y="1371600"/>
            <a:ext cx="6248400" cy="4953000"/>
          </a:xfrm>
          <a:prstGeom prst="rect">
            <a:avLst/>
          </a:prstGeom>
        </p:spPr>
      </p:pic>
    </p:spTree>
    <p:extLst>
      <p:ext uri="{BB962C8B-B14F-4D97-AF65-F5344CB8AC3E}">
        <p14:creationId xmlns:p14="http://schemas.microsoft.com/office/powerpoint/2010/main" val="25522957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825500"/>
          </a:xfrm>
        </p:spPr>
        <p:txBody>
          <a:bodyPr/>
          <a:lstStyle/>
          <a:p>
            <a:pPr algn="l" rtl="0" fontAlgn="ctr"/>
            <a:r>
              <a:rPr lang="en-US" sz="4800" u="none" strike="noStrike" dirty="0">
                <a:effectLst/>
                <a:latin typeface="NewJuneBook" panose="02000503030000020004" pitchFamily="50" charset="0"/>
              </a:rPr>
              <a:t>Punchout Catalog Orders</a:t>
            </a:r>
            <a:endParaRPr lang="en-US" sz="4800" b="1" i="0" u="none" strike="noStrike" dirty="0">
              <a:solidFill>
                <a:srgbClr val="000000"/>
              </a:solidFill>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21</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46101768-2748-0EC3-6B2B-85D5743B33E3}"/>
              </a:ext>
            </a:extLst>
          </p:cNvPr>
          <p:cNvSpPr/>
          <p:nvPr/>
        </p:nvSpPr>
        <p:spPr>
          <a:xfrm>
            <a:off x="2133600" y="2354454"/>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9" name="Slide Number Placeholder 1">
            <a:extLst>
              <a:ext uri="{FF2B5EF4-FFF2-40B4-BE49-F238E27FC236}">
                <a16:creationId xmlns:a16="http://schemas.microsoft.com/office/drawing/2014/main" id="{1EA60251-AC10-8496-E51F-FB737AC06E23}"/>
              </a:ext>
            </a:extLst>
          </p:cNvPr>
          <p:cNvSpPr txBox="1">
            <a:spLocks/>
          </p:cNvSpPr>
          <p:nvPr/>
        </p:nvSpPr>
        <p:spPr>
          <a:xfrm>
            <a:off x="1371600" y="1287654"/>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21</a:t>
            </a:fld>
            <a:endParaRPr lang="en-US" dirty="0">
              <a:latin typeface="NewJuneBook" panose="02000503030000020004" pitchFamily="50" charset="0"/>
            </a:endParaRPr>
          </a:p>
        </p:txBody>
      </p:sp>
      <p:sp>
        <p:nvSpPr>
          <p:cNvPr id="10" name="TextBox 9">
            <a:extLst>
              <a:ext uri="{FF2B5EF4-FFF2-40B4-BE49-F238E27FC236}">
                <a16:creationId xmlns:a16="http://schemas.microsoft.com/office/drawing/2014/main" id="{BB646D22-B27B-8F2E-3EC9-E64BC298344A}"/>
              </a:ext>
            </a:extLst>
          </p:cNvPr>
          <p:cNvSpPr txBox="1"/>
          <p:nvPr/>
        </p:nvSpPr>
        <p:spPr>
          <a:xfrm>
            <a:off x="1917700" y="1681339"/>
            <a:ext cx="651510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2">
                    <a:lumMod val="10000"/>
                  </a:schemeClr>
                </a:solidFill>
                <a:latin typeface="NewJuneBook" panose="02000503030000020004" pitchFamily="50" charset="0"/>
              </a:rPr>
              <a:t>Transfers your cart to your ESM cart</a:t>
            </a:r>
          </a:p>
          <a:p>
            <a:pPr marL="285750" indent="-285750">
              <a:buFont typeface="Arial" panose="020B0604020202020204" pitchFamily="34" charset="0"/>
              <a:buChar char="•"/>
            </a:pPr>
            <a:r>
              <a:rPr lang="en-US" sz="2000" dirty="0">
                <a:solidFill>
                  <a:schemeClr val="bg2">
                    <a:lumMod val="10000"/>
                  </a:schemeClr>
                </a:solidFill>
                <a:latin typeface="NewJuneBook" panose="02000503030000020004" pitchFamily="50" charset="0"/>
              </a:rPr>
              <a:t>Select </a:t>
            </a:r>
            <a:r>
              <a:rPr lang="en-US" sz="2000" b="1" dirty="0">
                <a:solidFill>
                  <a:schemeClr val="bg2">
                    <a:lumMod val="10000"/>
                  </a:schemeClr>
                </a:solidFill>
                <a:latin typeface="NewJuneBook" panose="02000503030000020004" pitchFamily="50" charset="0"/>
              </a:rPr>
              <a:t>Checkout</a:t>
            </a:r>
          </a:p>
        </p:txBody>
      </p:sp>
      <p:pic>
        <p:nvPicPr>
          <p:cNvPr id="7" name="Picture 6">
            <a:extLst>
              <a:ext uri="{FF2B5EF4-FFF2-40B4-BE49-F238E27FC236}">
                <a16:creationId xmlns:a16="http://schemas.microsoft.com/office/drawing/2014/main" id="{8E75A77A-65A7-9358-EBCD-05282F06F4B1}"/>
              </a:ext>
            </a:extLst>
          </p:cNvPr>
          <p:cNvPicPr>
            <a:picLocks noChangeAspect="1"/>
          </p:cNvPicPr>
          <p:nvPr/>
        </p:nvPicPr>
        <p:blipFill>
          <a:blip r:embed="rId2"/>
          <a:stretch>
            <a:fillRect/>
          </a:stretch>
        </p:blipFill>
        <p:spPr>
          <a:xfrm>
            <a:off x="301298" y="2761068"/>
            <a:ext cx="11277600" cy="3124201"/>
          </a:xfrm>
          <a:prstGeom prst="rect">
            <a:avLst/>
          </a:prstGeom>
        </p:spPr>
      </p:pic>
    </p:spTree>
    <p:extLst>
      <p:ext uri="{BB962C8B-B14F-4D97-AF65-F5344CB8AC3E}">
        <p14:creationId xmlns:p14="http://schemas.microsoft.com/office/powerpoint/2010/main" val="32043012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825500"/>
          </a:xfrm>
        </p:spPr>
        <p:txBody>
          <a:bodyPr/>
          <a:lstStyle/>
          <a:p>
            <a:pPr algn="l" rtl="0" fontAlgn="ctr"/>
            <a:r>
              <a:rPr lang="en-US" sz="4800" u="none" strike="noStrike" dirty="0">
                <a:effectLst/>
                <a:latin typeface="NewJuneBook" panose="02000503030000020004" pitchFamily="50" charset="0"/>
              </a:rPr>
              <a:t>Punchout Catalog Orders</a:t>
            </a:r>
            <a:endParaRPr lang="en-US" sz="4800" b="1" i="0" u="none" strike="noStrike" dirty="0">
              <a:solidFill>
                <a:srgbClr val="000000"/>
              </a:solidFill>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22</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8F61727-1FBB-2228-03AB-78D1597CDB0C}"/>
              </a:ext>
            </a:extLst>
          </p:cNvPr>
          <p:cNvSpPr/>
          <p:nvPr/>
        </p:nvSpPr>
        <p:spPr>
          <a:xfrm>
            <a:off x="2209800" y="2148716"/>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9" name="Slide Number Placeholder 1">
            <a:extLst>
              <a:ext uri="{FF2B5EF4-FFF2-40B4-BE49-F238E27FC236}">
                <a16:creationId xmlns:a16="http://schemas.microsoft.com/office/drawing/2014/main" id="{003B3FCD-F676-DD98-8603-9DE944BDB91E}"/>
              </a:ext>
            </a:extLst>
          </p:cNvPr>
          <p:cNvSpPr txBox="1">
            <a:spLocks/>
          </p:cNvSpPr>
          <p:nvPr/>
        </p:nvSpPr>
        <p:spPr>
          <a:xfrm>
            <a:off x="1447800" y="1081916"/>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22</a:t>
            </a:fld>
            <a:endParaRPr lang="en-US" dirty="0">
              <a:latin typeface="NewJuneBook" panose="02000503030000020004" pitchFamily="50" charset="0"/>
            </a:endParaRPr>
          </a:p>
        </p:txBody>
      </p:sp>
      <p:sp>
        <p:nvSpPr>
          <p:cNvPr id="10" name="TextBox 9">
            <a:extLst>
              <a:ext uri="{FF2B5EF4-FFF2-40B4-BE49-F238E27FC236}">
                <a16:creationId xmlns:a16="http://schemas.microsoft.com/office/drawing/2014/main" id="{90DC1572-28E9-3ACD-1D5A-0CA5BE77FE57}"/>
              </a:ext>
            </a:extLst>
          </p:cNvPr>
          <p:cNvSpPr txBox="1"/>
          <p:nvPr/>
        </p:nvSpPr>
        <p:spPr>
          <a:xfrm>
            <a:off x="1600200" y="1600200"/>
            <a:ext cx="65151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2">
                    <a:lumMod val="10000"/>
                  </a:schemeClr>
                </a:solidFill>
                <a:latin typeface="NewJuneBook" panose="02000503030000020004" pitchFamily="50" charset="0"/>
              </a:rPr>
              <a:t>Select </a:t>
            </a:r>
            <a:r>
              <a:rPr lang="en-US" sz="2400" b="1" dirty="0">
                <a:solidFill>
                  <a:schemeClr val="bg2">
                    <a:lumMod val="10000"/>
                  </a:schemeClr>
                </a:solidFill>
                <a:latin typeface="NewJuneBook" panose="02000503030000020004" pitchFamily="50" charset="0"/>
              </a:rPr>
              <a:t>Yes</a:t>
            </a:r>
          </a:p>
        </p:txBody>
      </p:sp>
      <p:pic>
        <p:nvPicPr>
          <p:cNvPr id="7" name="Picture 6">
            <a:extLst>
              <a:ext uri="{FF2B5EF4-FFF2-40B4-BE49-F238E27FC236}">
                <a16:creationId xmlns:a16="http://schemas.microsoft.com/office/drawing/2014/main" id="{D09F8087-C737-E6BC-A8F3-BBBB02F6FDD0}"/>
              </a:ext>
            </a:extLst>
          </p:cNvPr>
          <p:cNvPicPr>
            <a:picLocks noChangeAspect="1"/>
          </p:cNvPicPr>
          <p:nvPr/>
        </p:nvPicPr>
        <p:blipFill>
          <a:blip r:embed="rId2"/>
          <a:stretch>
            <a:fillRect/>
          </a:stretch>
        </p:blipFill>
        <p:spPr>
          <a:xfrm>
            <a:off x="838200" y="2253480"/>
            <a:ext cx="10515600" cy="3801817"/>
          </a:xfrm>
          <a:prstGeom prst="rect">
            <a:avLst/>
          </a:prstGeom>
        </p:spPr>
      </p:pic>
    </p:spTree>
    <p:extLst>
      <p:ext uri="{BB962C8B-B14F-4D97-AF65-F5344CB8AC3E}">
        <p14:creationId xmlns:p14="http://schemas.microsoft.com/office/powerpoint/2010/main" val="8257564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Checkout Page</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23</a:t>
            </a:fld>
            <a:endParaRPr lang="en-US" dirty="0">
              <a:latin typeface="NewJuneBook" panose="02000503030000020004" pitchFamily="50" charset="0"/>
            </a:endParaRPr>
          </a:p>
        </p:txBody>
      </p:sp>
      <p:pic>
        <p:nvPicPr>
          <p:cNvPr id="11" name="Picture 10">
            <a:extLst>
              <a:ext uri="{FF2B5EF4-FFF2-40B4-BE49-F238E27FC236}">
                <a16:creationId xmlns:a16="http://schemas.microsoft.com/office/drawing/2014/main" id="{9BEA8D22-1BAB-7C37-3C0D-930981073A2C}"/>
              </a:ext>
            </a:extLst>
          </p:cNvPr>
          <p:cNvPicPr>
            <a:picLocks noChangeAspect="1"/>
          </p:cNvPicPr>
          <p:nvPr/>
        </p:nvPicPr>
        <p:blipFill>
          <a:blip r:embed="rId2"/>
          <a:stretch>
            <a:fillRect/>
          </a:stretch>
        </p:blipFill>
        <p:spPr>
          <a:xfrm>
            <a:off x="457201" y="1824734"/>
            <a:ext cx="11506200" cy="3373479"/>
          </a:xfrm>
          <a:prstGeom prst="rect">
            <a:avLst/>
          </a:prstGeom>
        </p:spPr>
      </p:pic>
    </p:spTree>
    <p:extLst>
      <p:ext uri="{BB962C8B-B14F-4D97-AF65-F5344CB8AC3E}">
        <p14:creationId xmlns:p14="http://schemas.microsoft.com/office/powerpoint/2010/main" val="29323529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Checkout Page</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24</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E10E2CB2-B715-B63D-C596-C1E289DB6F05}"/>
              </a:ext>
            </a:extLst>
          </p:cNvPr>
          <p:cNvSpPr/>
          <p:nvPr/>
        </p:nvSpPr>
        <p:spPr>
          <a:xfrm>
            <a:off x="-113253" y="3236995"/>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714F796-28A7-6DCD-36AB-AC541609A7BE}"/>
              </a:ext>
            </a:extLst>
          </p:cNvPr>
          <p:cNvSpPr txBox="1">
            <a:spLocks/>
          </p:cNvSpPr>
          <p:nvPr/>
        </p:nvSpPr>
        <p:spPr>
          <a:xfrm>
            <a:off x="-875253" y="2170195"/>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24</a:t>
            </a:fld>
            <a:endParaRPr lang="en-US" dirty="0">
              <a:latin typeface="NewJuneBook" panose="02000503030000020004" pitchFamily="50" charset="0"/>
            </a:endParaRPr>
          </a:p>
        </p:txBody>
      </p:sp>
      <p:sp>
        <p:nvSpPr>
          <p:cNvPr id="11" name="TextBox 10">
            <a:extLst>
              <a:ext uri="{FF2B5EF4-FFF2-40B4-BE49-F238E27FC236}">
                <a16:creationId xmlns:a16="http://schemas.microsoft.com/office/drawing/2014/main" id="{6EA1E0EC-6E5C-BBA6-2A03-5E0B9F0F521E}"/>
              </a:ext>
            </a:extLst>
          </p:cNvPr>
          <p:cNvSpPr txBox="1"/>
          <p:nvPr/>
        </p:nvSpPr>
        <p:spPr>
          <a:xfrm>
            <a:off x="304800" y="1315718"/>
            <a:ext cx="6822688"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General Details</a:t>
            </a:r>
          </a:p>
        </p:txBody>
      </p:sp>
      <p:pic>
        <p:nvPicPr>
          <p:cNvPr id="12" name="Picture 11">
            <a:extLst>
              <a:ext uri="{FF2B5EF4-FFF2-40B4-BE49-F238E27FC236}">
                <a16:creationId xmlns:a16="http://schemas.microsoft.com/office/drawing/2014/main" id="{2072F6E0-8C96-B155-9698-895B56D8BB62}"/>
              </a:ext>
            </a:extLst>
          </p:cNvPr>
          <p:cNvPicPr>
            <a:picLocks noChangeAspect="1"/>
          </p:cNvPicPr>
          <p:nvPr/>
        </p:nvPicPr>
        <p:blipFill>
          <a:blip r:embed="rId2"/>
          <a:stretch>
            <a:fillRect/>
          </a:stretch>
        </p:blipFill>
        <p:spPr>
          <a:xfrm>
            <a:off x="2752258" y="1314155"/>
            <a:ext cx="6687483" cy="4229690"/>
          </a:xfrm>
          <a:prstGeom prst="rect">
            <a:avLst/>
          </a:prstGeom>
        </p:spPr>
      </p:pic>
    </p:spTree>
    <p:extLst>
      <p:ext uri="{BB962C8B-B14F-4D97-AF65-F5344CB8AC3E}">
        <p14:creationId xmlns:p14="http://schemas.microsoft.com/office/powerpoint/2010/main" val="22841857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Checkout Page</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25</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E10E2CB2-B715-B63D-C596-C1E289DB6F05}"/>
              </a:ext>
            </a:extLst>
          </p:cNvPr>
          <p:cNvSpPr/>
          <p:nvPr/>
        </p:nvSpPr>
        <p:spPr>
          <a:xfrm>
            <a:off x="-113253" y="3236995"/>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714F796-28A7-6DCD-36AB-AC541609A7BE}"/>
              </a:ext>
            </a:extLst>
          </p:cNvPr>
          <p:cNvSpPr txBox="1">
            <a:spLocks/>
          </p:cNvSpPr>
          <p:nvPr/>
        </p:nvSpPr>
        <p:spPr>
          <a:xfrm>
            <a:off x="-875253" y="2170195"/>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25</a:t>
            </a:fld>
            <a:endParaRPr lang="en-US" dirty="0">
              <a:latin typeface="NewJuneBook" panose="02000503030000020004" pitchFamily="50" charset="0"/>
            </a:endParaRPr>
          </a:p>
        </p:txBody>
      </p:sp>
      <p:sp>
        <p:nvSpPr>
          <p:cNvPr id="11" name="TextBox 10">
            <a:extLst>
              <a:ext uri="{FF2B5EF4-FFF2-40B4-BE49-F238E27FC236}">
                <a16:creationId xmlns:a16="http://schemas.microsoft.com/office/drawing/2014/main" id="{6EA1E0EC-6E5C-BBA6-2A03-5E0B9F0F521E}"/>
              </a:ext>
            </a:extLst>
          </p:cNvPr>
          <p:cNvSpPr txBox="1"/>
          <p:nvPr/>
        </p:nvSpPr>
        <p:spPr>
          <a:xfrm>
            <a:off x="304800" y="1315718"/>
            <a:ext cx="6822688"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General Details</a:t>
            </a:r>
          </a:p>
        </p:txBody>
      </p:sp>
      <p:pic>
        <p:nvPicPr>
          <p:cNvPr id="10" name="Picture 9">
            <a:extLst>
              <a:ext uri="{FF2B5EF4-FFF2-40B4-BE49-F238E27FC236}">
                <a16:creationId xmlns:a16="http://schemas.microsoft.com/office/drawing/2014/main" id="{B02AADDA-F272-5AA0-BEB5-19DC85DB6FDD}"/>
              </a:ext>
            </a:extLst>
          </p:cNvPr>
          <p:cNvPicPr>
            <a:picLocks noChangeAspect="1"/>
          </p:cNvPicPr>
          <p:nvPr/>
        </p:nvPicPr>
        <p:blipFill>
          <a:blip r:embed="rId2"/>
          <a:stretch>
            <a:fillRect/>
          </a:stretch>
        </p:blipFill>
        <p:spPr>
          <a:xfrm>
            <a:off x="3716144" y="1500384"/>
            <a:ext cx="5544324" cy="4439270"/>
          </a:xfrm>
          <a:prstGeom prst="rect">
            <a:avLst/>
          </a:prstGeom>
        </p:spPr>
      </p:pic>
    </p:spTree>
    <p:extLst>
      <p:ext uri="{BB962C8B-B14F-4D97-AF65-F5344CB8AC3E}">
        <p14:creationId xmlns:p14="http://schemas.microsoft.com/office/powerpoint/2010/main" val="4356125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Checkout Page</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26</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76B4A6C-5998-822A-0172-F5E5D8A86A66}"/>
              </a:ext>
            </a:extLst>
          </p:cNvPr>
          <p:cNvSpPr/>
          <p:nvPr/>
        </p:nvSpPr>
        <p:spPr>
          <a:xfrm>
            <a:off x="304800" y="3228212"/>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BBE03F21-5794-573C-1659-5ABECFDB50BB}"/>
              </a:ext>
            </a:extLst>
          </p:cNvPr>
          <p:cNvSpPr txBox="1">
            <a:spLocks/>
          </p:cNvSpPr>
          <p:nvPr/>
        </p:nvSpPr>
        <p:spPr>
          <a:xfrm>
            <a:off x="-457200" y="2161412"/>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26</a:t>
            </a:fld>
            <a:endParaRPr lang="en-US" dirty="0">
              <a:latin typeface="NewJuneBook" panose="02000503030000020004" pitchFamily="50" charset="0"/>
            </a:endParaRPr>
          </a:p>
        </p:txBody>
      </p:sp>
      <p:sp>
        <p:nvSpPr>
          <p:cNvPr id="9" name="TextBox 8">
            <a:extLst>
              <a:ext uri="{FF2B5EF4-FFF2-40B4-BE49-F238E27FC236}">
                <a16:creationId xmlns:a16="http://schemas.microsoft.com/office/drawing/2014/main" id="{84D656D5-6A63-1A73-DF96-FDE9E367224C}"/>
              </a:ext>
            </a:extLst>
          </p:cNvPr>
          <p:cNvSpPr txBox="1"/>
          <p:nvPr/>
        </p:nvSpPr>
        <p:spPr>
          <a:xfrm>
            <a:off x="304800" y="1304164"/>
            <a:ext cx="4787851"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Delivery Details</a:t>
            </a:r>
          </a:p>
        </p:txBody>
      </p:sp>
      <p:sp>
        <p:nvSpPr>
          <p:cNvPr id="11" name="TextBox 10">
            <a:extLst>
              <a:ext uri="{FF2B5EF4-FFF2-40B4-BE49-F238E27FC236}">
                <a16:creationId xmlns:a16="http://schemas.microsoft.com/office/drawing/2014/main" id="{9AEDE597-5C18-16E0-B60B-C3DFF0394B74}"/>
              </a:ext>
            </a:extLst>
          </p:cNvPr>
          <p:cNvSpPr txBox="1"/>
          <p:nvPr/>
        </p:nvSpPr>
        <p:spPr>
          <a:xfrm>
            <a:off x="304800" y="2259966"/>
            <a:ext cx="2892404"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Ship To - Attn: </a:t>
            </a:r>
          </a:p>
          <a:p>
            <a:pPr marL="742950" lvl="1"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User Name will be populated </a:t>
            </a:r>
          </a:p>
          <a:p>
            <a:pPr marL="742950" lvl="1" indent="-285750">
              <a:buFont typeface="Arial" panose="020B0604020202020204" pitchFamily="34" charset="0"/>
              <a:buChar char="•"/>
            </a:pPr>
            <a:r>
              <a:rPr lang="en-US" b="1" dirty="0">
                <a:solidFill>
                  <a:schemeClr val="bg2">
                    <a:lumMod val="10000"/>
                  </a:schemeClr>
                </a:solidFill>
                <a:latin typeface="NewJuneBook" panose="02000503030000020004" pitchFamily="50" charset="0"/>
              </a:rPr>
              <a:t>Add Department </a:t>
            </a:r>
            <a:r>
              <a:rPr lang="en-US" dirty="0">
                <a:solidFill>
                  <a:schemeClr val="bg2">
                    <a:lumMod val="10000"/>
                  </a:schemeClr>
                </a:solidFill>
                <a:latin typeface="NewJuneBook" panose="02000503030000020004" pitchFamily="50" charset="0"/>
              </a:rPr>
              <a:t>after your name</a:t>
            </a:r>
          </a:p>
          <a:p>
            <a:pPr marL="742950" lvl="1"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Central Receiving is default location, do not change</a:t>
            </a:r>
          </a:p>
          <a:p>
            <a:pPr marL="742950" lvl="1"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Select </a:t>
            </a:r>
            <a:r>
              <a:rPr lang="en-US" b="1" dirty="0">
                <a:solidFill>
                  <a:schemeClr val="bg2">
                    <a:lumMod val="10000"/>
                  </a:schemeClr>
                </a:solidFill>
                <a:latin typeface="NewJuneBook" panose="02000503030000020004" pitchFamily="50" charset="0"/>
              </a:rPr>
              <a:t>Continue</a:t>
            </a:r>
          </a:p>
        </p:txBody>
      </p:sp>
      <p:pic>
        <p:nvPicPr>
          <p:cNvPr id="10" name="Picture 9">
            <a:extLst>
              <a:ext uri="{FF2B5EF4-FFF2-40B4-BE49-F238E27FC236}">
                <a16:creationId xmlns:a16="http://schemas.microsoft.com/office/drawing/2014/main" id="{93402073-D8BF-4113-0E77-313D6A95EAA3}"/>
              </a:ext>
            </a:extLst>
          </p:cNvPr>
          <p:cNvPicPr>
            <a:picLocks noChangeAspect="1"/>
          </p:cNvPicPr>
          <p:nvPr/>
        </p:nvPicPr>
        <p:blipFill>
          <a:blip r:embed="rId2"/>
          <a:stretch>
            <a:fillRect/>
          </a:stretch>
        </p:blipFill>
        <p:spPr>
          <a:xfrm>
            <a:off x="3546030" y="1399892"/>
            <a:ext cx="6969570" cy="3979942"/>
          </a:xfrm>
          <a:prstGeom prst="rect">
            <a:avLst/>
          </a:prstGeom>
        </p:spPr>
      </p:pic>
    </p:spTree>
    <p:extLst>
      <p:ext uri="{BB962C8B-B14F-4D97-AF65-F5344CB8AC3E}">
        <p14:creationId xmlns:p14="http://schemas.microsoft.com/office/powerpoint/2010/main" val="16756766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Checkout Page</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27</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27</a:t>
            </a:fld>
            <a:endParaRPr lang="en-US" dirty="0">
              <a:solidFill>
                <a:schemeClr val="bg2">
                  <a:lumMod val="10000"/>
                </a:schemeClr>
              </a:solidFill>
              <a:latin typeface="NewJuneBook" panose="02000503030000020004" pitchFamily="50" charset="0"/>
            </a:endParaRPr>
          </a:p>
        </p:txBody>
      </p:sp>
      <p:sp>
        <p:nvSpPr>
          <p:cNvPr id="9" name="TextBox 8">
            <a:extLst>
              <a:ext uri="{FF2B5EF4-FFF2-40B4-BE49-F238E27FC236}">
                <a16:creationId xmlns:a16="http://schemas.microsoft.com/office/drawing/2014/main" id="{9C12E470-300C-95B8-F6F0-581919315A88}"/>
              </a:ext>
            </a:extLst>
          </p:cNvPr>
          <p:cNvSpPr txBox="1"/>
          <p:nvPr/>
        </p:nvSpPr>
        <p:spPr>
          <a:xfrm>
            <a:off x="381000" y="2894302"/>
            <a:ext cx="6822688"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Billing Details</a:t>
            </a:r>
          </a:p>
        </p:txBody>
      </p:sp>
      <p:sp>
        <p:nvSpPr>
          <p:cNvPr id="11" name="TextBox 10">
            <a:extLst>
              <a:ext uri="{FF2B5EF4-FFF2-40B4-BE49-F238E27FC236}">
                <a16:creationId xmlns:a16="http://schemas.microsoft.com/office/drawing/2014/main" id="{80C55013-0992-279C-E90E-A486A4218CF2}"/>
              </a:ext>
            </a:extLst>
          </p:cNvPr>
          <p:cNvSpPr txBox="1"/>
          <p:nvPr/>
        </p:nvSpPr>
        <p:spPr>
          <a:xfrm>
            <a:off x="-76200" y="3230015"/>
            <a:ext cx="6515100" cy="646331"/>
          </a:xfrm>
          <a:prstGeom prst="rect">
            <a:avLst/>
          </a:prstGeom>
          <a:noFill/>
        </p:spPr>
        <p:txBody>
          <a:bodyPr wrap="square" rtlCol="0">
            <a:spAutoFit/>
          </a:bodyPr>
          <a:lstStyle/>
          <a:p>
            <a:pPr lvl="1"/>
            <a:r>
              <a:rPr lang="en-US" b="1" dirty="0">
                <a:solidFill>
                  <a:schemeClr val="bg2">
                    <a:lumMod val="10000"/>
                  </a:schemeClr>
                </a:solidFill>
                <a:latin typeface="NewJuneBook" panose="02000503030000020004" pitchFamily="50" charset="0"/>
              </a:rPr>
              <a:t>Note: No changes allowed</a:t>
            </a:r>
          </a:p>
          <a:p>
            <a:pPr marL="742950" lvl="1"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Select </a:t>
            </a:r>
            <a:r>
              <a:rPr lang="en-US" b="1" dirty="0">
                <a:solidFill>
                  <a:schemeClr val="bg2">
                    <a:lumMod val="10000"/>
                  </a:schemeClr>
                </a:solidFill>
                <a:latin typeface="NewJuneBook" panose="02000503030000020004" pitchFamily="50" charset="0"/>
              </a:rPr>
              <a:t>Continue</a:t>
            </a:r>
            <a:endParaRPr lang="en-US" dirty="0">
              <a:solidFill>
                <a:schemeClr val="bg2">
                  <a:lumMod val="10000"/>
                </a:schemeClr>
              </a:solidFill>
              <a:latin typeface="NewJuneBook" panose="02000503030000020004" pitchFamily="50" charset="0"/>
            </a:endParaRPr>
          </a:p>
        </p:txBody>
      </p:sp>
      <p:pic>
        <p:nvPicPr>
          <p:cNvPr id="13" name="Picture 12">
            <a:extLst>
              <a:ext uri="{FF2B5EF4-FFF2-40B4-BE49-F238E27FC236}">
                <a16:creationId xmlns:a16="http://schemas.microsoft.com/office/drawing/2014/main" id="{20A620C6-7810-B985-5490-3B9B1094C266}"/>
              </a:ext>
            </a:extLst>
          </p:cNvPr>
          <p:cNvPicPr>
            <a:picLocks noChangeAspect="1"/>
          </p:cNvPicPr>
          <p:nvPr/>
        </p:nvPicPr>
        <p:blipFill>
          <a:blip r:embed="rId2"/>
          <a:stretch>
            <a:fillRect/>
          </a:stretch>
        </p:blipFill>
        <p:spPr>
          <a:xfrm>
            <a:off x="3969302" y="1505496"/>
            <a:ext cx="7787640" cy="4282284"/>
          </a:xfrm>
          <a:prstGeom prst="rect">
            <a:avLst/>
          </a:prstGeom>
        </p:spPr>
      </p:pic>
    </p:spTree>
    <p:extLst>
      <p:ext uri="{BB962C8B-B14F-4D97-AF65-F5344CB8AC3E}">
        <p14:creationId xmlns:p14="http://schemas.microsoft.com/office/powerpoint/2010/main" val="41955611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Checkout Page</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28</a:t>
            </a:fld>
            <a:endParaRPr lang="en-US" dirty="0">
              <a:latin typeface="NewJuneBook" panose="02000503030000020004" pitchFamily="50" charset="0"/>
            </a:endParaRPr>
          </a:p>
        </p:txBody>
      </p:sp>
      <p:sp>
        <p:nvSpPr>
          <p:cNvPr id="8" name="Slide Number Placeholder 1">
            <a:extLst>
              <a:ext uri="{FF2B5EF4-FFF2-40B4-BE49-F238E27FC236}">
                <a16:creationId xmlns:a16="http://schemas.microsoft.com/office/drawing/2014/main" id="{94260152-329F-0C89-8B2A-517F85277BFA}"/>
              </a:ext>
            </a:extLst>
          </p:cNvPr>
          <p:cNvSpPr txBox="1">
            <a:spLocks/>
          </p:cNvSpPr>
          <p:nvPr/>
        </p:nvSpPr>
        <p:spPr>
          <a:xfrm>
            <a:off x="0" y="559692"/>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28</a:t>
            </a:fld>
            <a:endParaRPr lang="en-US" dirty="0">
              <a:latin typeface="NewJuneBook" panose="02000503030000020004" pitchFamily="50" charset="0"/>
            </a:endParaRPr>
          </a:p>
        </p:txBody>
      </p:sp>
      <p:sp>
        <p:nvSpPr>
          <p:cNvPr id="9" name="TextBox 8">
            <a:extLst>
              <a:ext uri="{FF2B5EF4-FFF2-40B4-BE49-F238E27FC236}">
                <a16:creationId xmlns:a16="http://schemas.microsoft.com/office/drawing/2014/main" id="{68E46B51-0590-AA42-680A-F26F57AD5E7C}"/>
              </a:ext>
            </a:extLst>
          </p:cNvPr>
          <p:cNvSpPr txBox="1"/>
          <p:nvPr/>
        </p:nvSpPr>
        <p:spPr>
          <a:xfrm>
            <a:off x="838200" y="3259723"/>
            <a:ext cx="6822688"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2">
                    <a:lumMod val="10000"/>
                  </a:schemeClr>
                </a:solidFill>
                <a:latin typeface="NewJuneBook" panose="02000503030000020004" pitchFamily="50" charset="0"/>
              </a:rPr>
              <a:t>GL Details</a:t>
            </a:r>
          </a:p>
        </p:txBody>
      </p:sp>
      <p:pic>
        <p:nvPicPr>
          <p:cNvPr id="12" name="Picture 11">
            <a:extLst>
              <a:ext uri="{FF2B5EF4-FFF2-40B4-BE49-F238E27FC236}">
                <a16:creationId xmlns:a16="http://schemas.microsoft.com/office/drawing/2014/main" id="{6467D930-03D9-3726-BF2E-58A276B0F1B8}"/>
              </a:ext>
            </a:extLst>
          </p:cNvPr>
          <p:cNvPicPr>
            <a:picLocks noChangeAspect="1"/>
          </p:cNvPicPr>
          <p:nvPr/>
        </p:nvPicPr>
        <p:blipFill>
          <a:blip r:embed="rId2"/>
          <a:stretch>
            <a:fillRect/>
          </a:stretch>
        </p:blipFill>
        <p:spPr>
          <a:xfrm>
            <a:off x="2667000" y="1447800"/>
            <a:ext cx="8907118" cy="3210373"/>
          </a:xfrm>
          <a:prstGeom prst="rect">
            <a:avLst/>
          </a:prstGeom>
        </p:spPr>
      </p:pic>
    </p:spTree>
    <p:extLst>
      <p:ext uri="{BB962C8B-B14F-4D97-AF65-F5344CB8AC3E}">
        <p14:creationId xmlns:p14="http://schemas.microsoft.com/office/powerpoint/2010/main" val="16392005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Checkout Page</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DA64CE-7311-354D-A4A6-CEBC7BB0085F}" type="datetime1">
              <a:rPr kumimoji="0" lang="en-US" sz="700" b="0" i="0" u="none" strike="noStrike" kern="1200" cap="none" spc="0" normalizeH="0" baseline="0" noProof="0" smtClean="0">
                <a:ln>
                  <a:noFill/>
                </a:ln>
                <a:solidFill>
                  <a:srgbClr val="E9D6BE">
                    <a:lumMod val="10000"/>
                  </a:srgbClr>
                </a:solidFill>
                <a:effectLst/>
                <a:uLnTx/>
                <a:uFillTx/>
                <a:latin typeface="NewJuneBook" panose="02000503030000020004" pitchFamily="50" charset="0"/>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5/9/2024</a:t>
            </a:fld>
            <a:endParaRPr kumimoji="0" lang="en-US" sz="700" b="0" i="0" u="none" strike="noStrike" kern="1200" cap="none" spc="0" normalizeH="0" baseline="0" noProof="0" dirty="0">
              <a:ln>
                <a:noFill/>
              </a:ln>
              <a:solidFill>
                <a:srgbClr val="E9D6BE">
                  <a:lumMod val="10000"/>
                </a:srgbClr>
              </a:solidFill>
              <a:effectLst/>
              <a:uLnTx/>
              <a:uFillTx/>
              <a:latin typeface="NewJuneBook" panose="02000503030000020004" pitchFamily="50" charset="0"/>
              <a:ea typeface="+mn-ea"/>
              <a:cs typeface="+mn-cs"/>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E9D6BE">
                  <a:lumMod val="10000"/>
                </a:srgbClr>
              </a:solidFill>
              <a:effectLst/>
              <a:uLnTx/>
              <a:uFillTx/>
              <a:latin typeface="NewJuneBook" panose="02000503030000020004" pitchFamily="50" charset="0"/>
              <a:ea typeface="+mn-ea"/>
              <a:cs typeface="+mn-cs"/>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8339581-759F-43B7-B47D-47F906F0E294}" type="slidenum">
              <a:rPr kumimoji="0" lang="en-US" sz="700" b="0" i="0" u="none" strike="noStrike" kern="1200" cap="none" spc="0" normalizeH="0" baseline="0" noProof="0" smtClean="0">
                <a:ln>
                  <a:noFill/>
                </a:ln>
                <a:solidFill>
                  <a:srgbClr val="FFFFFF">
                    <a:lumMod val="75000"/>
                  </a:srgbClr>
                </a:solidFill>
                <a:effectLst/>
                <a:uLnTx/>
                <a:uFillTx/>
                <a:latin typeface="NewJuneBook" panose="02000503030000020004" pitchFamily="50"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700" b="0" i="0" u="none" strike="noStrike" kern="1200" cap="none" spc="0" normalizeH="0" baseline="0" noProof="0" dirty="0">
              <a:ln>
                <a:noFill/>
              </a:ln>
              <a:solidFill>
                <a:srgbClr val="FFFFFF">
                  <a:lumMod val="75000"/>
                </a:srgbClr>
              </a:solidFill>
              <a:effectLst/>
              <a:uLnTx/>
              <a:uFillTx/>
              <a:latin typeface="NewJuneBook" panose="02000503030000020004" pitchFamily="50" charset="0"/>
              <a:ea typeface="+mn-ea"/>
              <a:cs typeface="+mn-cs"/>
            </a:endParaRPr>
          </a:p>
        </p:txBody>
      </p:sp>
      <p:sp>
        <p:nvSpPr>
          <p:cNvPr id="7" name="Slide Number Placeholder 1">
            <a:extLst>
              <a:ext uri="{FF2B5EF4-FFF2-40B4-BE49-F238E27FC236}">
                <a16:creationId xmlns:a16="http://schemas.microsoft.com/office/drawing/2014/main" id="{ED58AE7A-AAE2-41E7-5ABF-A9F96507F5A3}"/>
              </a:ext>
            </a:extLst>
          </p:cNvPr>
          <p:cNvSpPr txBox="1">
            <a:spLocks/>
          </p:cNvSpPr>
          <p:nvPr/>
        </p:nvSpPr>
        <p:spPr>
          <a:xfrm>
            <a:off x="0" y="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2A2D18-6FFE-4DCE-A197-0081145312B0}" type="slidenum">
              <a:rPr kumimoji="0" lang="en-US" sz="700" b="0" i="0" u="none" strike="noStrike" kern="1200" cap="none" spc="0" normalizeH="0" baseline="0" noProof="0" smtClean="0">
                <a:ln>
                  <a:noFill/>
                </a:ln>
                <a:solidFill>
                  <a:srgbClr val="FFFFFF">
                    <a:lumMod val="75000"/>
                  </a:srgbClr>
                </a:solidFill>
                <a:effectLst/>
                <a:uLnTx/>
                <a:uFillTx/>
                <a:latin typeface="NewJuneBook" panose="0200050303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700" b="0" i="0" u="none" strike="noStrike" kern="1200" cap="none" spc="0" normalizeH="0" baseline="0" noProof="0" dirty="0">
              <a:ln>
                <a:noFill/>
              </a:ln>
              <a:solidFill>
                <a:srgbClr val="FFFFFF">
                  <a:lumMod val="75000"/>
                </a:srgbClr>
              </a:solidFill>
              <a:effectLst/>
              <a:uLnTx/>
              <a:uFillTx/>
              <a:latin typeface="NewJuneBook" panose="02000503030000020004" pitchFamily="50" charset="0"/>
              <a:ea typeface="+mn-ea"/>
              <a:cs typeface="+mn-cs"/>
            </a:endParaRPr>
          </a:p>
        </p:txBody>
      </p:sp>
      <p:sp>
        <p:nvSpPr>
          <p:cNvPr id="8" name="TextBox 7">
            <a:extLst>
              <a:ext uri="{FF2B5EF4-FFF2-40B4-BE49-F238E27FC236}">
                <a16:creationId xmlns:a16="http://schemas.microsoft.com/office/drawing/2014/main" id="{CE1189D5-E846-F489-ABFA-B21A2B4536BD}"/>
              </a:ext>
            </a:extLst>
          </p:cNvPr>
          <p:cNvSpPr txBox="1"/>
          <p:nvPr/>
        </p:nvSpPr>
        <p:spPr>
          <a:xfrm>
            <a:off x="849857" y="1245320"/>
            <a:ext cx="706755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E9D6BE">
                    <a:lumMod val="10000"/>
                  </a:srgbClr>
                </a:solidFill>
                <a:effectLst/>
                <a:uLnTx/>
                <a:uFillTx/>
                <a:latin typeface="NewJuneBook" panose="02000503030000020004" pitchFamily="50" charset="0"/>
                <a:ea typeface="+mn-ea"/>
                <a:cs typeface="+mn-cs"/>
              </a:rPr>
              <a:t>GL Details – Account Code</a:t>
            </a:r>
          </a:p>
        </p:txBody>
      </p:sp>
      <p:sp>
        <p:nvSpPr>
          <p:cNvPr id="9" name="TextBox 8">
            <a:extLst>
              <a:ext uri="{FF2B5EF4-FFF2-40B4-BE49-F238E27FC236}">
                <a16:creationId xmlns:a16="http://schemas.microsoft.com/office/drawing/2014/main" id="{C05778D1-C3B2-8868-2EB9-05D163640897}"/>
              </a:ext>
            </a:extLst>
          </p:cNvPr>
          <p:cNvSpPr txBox="1"/>
          <p:nvPr/>
        </p:nvSpPr>
        <p:spPr>
          <a:xfrm>
            <a:off x="1290828" y="1429986"/>
            <a:ext cx="7543800" cy="646331"/>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9D6BE">
                    <a:lumMod val="10000"/>
                  </a:srgbClr>
                </a:solidFill>
                <a:effectLst/>
                <a:uLnTx/>
                <a:uFillTx/>
                <a:latin typeface="NewJuneBook" panose="02000503030000020004" pitchFamily="50" charset="0"/>
                <a:ea typeface="+mn-ea"/>
                <a:cs typeface="+mn-cs"/>
              </a:rPr>
              <a:t>Select plus sign (+) and enter Fund, Cost Center, and Object. Then select </a:t>
            </a:r>
            <a:r>
              <a:rPr kumimoji="0" lang="en-US" sz="1800" b="1" i="0" u="none" strike="noStrike" kern="1200" cap="none" spc="0" normalizeH="0" baseline="0" noProof="0" dirty="0">
                <a:ln>
                  <a:noFill/>
                </a:ln>
                <a:solidFill>
                  <a:srgbClr val="E9D6BE">
                    <a:lumMod val="10000"/>
                  </a:srgbClr>
                </a:solidFill>
                <a:effectLst/>
                <a:uLnTx/>
                <a:uFillTx/>
                <a:latin typeface="NewJuneBook" panose="02000503030000020004" pitchFamily="50" charset="0"/>
                <a:ea typeface="+mn-ea"/>
                <a:cs typeface="+mn-cs"/>
              </a:rPr>
              <a:t>Apply</a:t>
            </a:r>
            <a:r>
              <a:rPr kumimoji="0" lang="en-US" sz="1800" b="0" i="0" u="none" strike="noStrike" kern="1200" cap="none" spc="0" normalizeH="0" baseline="0" noProof="0" dirty="0">
                <a:ln>
                  <a:noFill/>
                </a:ln>
                <a:solidFill>
                  <a:srgbClr val="E9D6BE">
                    <a:lumMod val="10000"/>
                  </a:srgbClr>
                </a:solidFill>
                <a:effectLst/>
                <a:uLnTx/>
                <a:uFillTx/>
                <a:latin typeface="NewJuneBook" panose="02000503030000020004" pitchFamily="50" charset="0"/>
                <a:ea typeface="+mn-ea"/>
                <a:cs typeface="+mn-cs"/>
              </a:rPr>
              <a:t>.</a:t>
            </a:r>
          </a:p>
        </p:txBody>
      </p:sp>
      <p:sp>
        <p:nvSpPr>
          <p:cNvPr id="13" name="TextBox 12">
            <a:extLst>
              <a:ext uri="{FF2B5EF4-FFF2-40B4-BE49-F238E27FC236}">
                <a16:creationId xmlns:a16="http://schemas.microsoft.com/office/drawing/2014/main" id="{4A8621B3-A9D7-7EA1-AF0F-ED66142B3076}"/>
              </a:ext>
            </a:extLst>
          </p:cNvPr>
          <p:cNvSpPr txBox="1"/>
          <p:nvPr/>
        </p:nvSpPr>
        <p:spPr>
          <a:xfrm>
            <a:off x="914400" y="4355068"/>
            <a:ext cx="754380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9D6BE">
                    <a:lumMod val="10000"/>
                  </a:srgbClr>
                </a:solidFill>
                <a:effectLst/>
                <a:uLnTx/>
                <a:uFillTx/>
                <a:latin typeface="NewJuneBook" panose="02000503030000020004" pitchFamily="50" charset="0"/>
                <a:ea typeface="+mn-ea"/>
                <a:cs typeface="+mn-cs"/>
              </a:rPr>
              <a:t>Or use dropdown with favorites to select. Then select </a:t>
            </a:r>
            <a:r>
              <a:rPr kumimoji="0" lang="en-US" sz="1800" b="1" i="0" u="none" strike="noStrike" kern="1200" cap="none" spc="0" normalizeH="0" baseline="0" noProof="0" dirty="0">
                <a:ln>
                  <a:noFill/>
                </a:ln>
                <a:solidFill>
                  <a:srgbClr val="E9D6BE">
                    <a:lumMod val="10000"/>
                  </a:srgbClr>
                </a:solidFill>
                <a:effectLst/>
                <a:uLnTx/>
                <a:uFillTx/>
                <a:latin typeface="NewJuneBook" panose="02000503030000020004" pitchFamily="50" charset="0"/>
                <a:ea typeface="+mn-ea"/>
                <a:cs typeface="+mn-cs"/>
              </a:rPr>
              <a:t>Apply</a:t>
            </a:r>
            <a:r>
              <a:rPr kumimoji="0" lang="en-US" sz="1800" b="0" i="0" u="none" strike="noStrike" kern="1200" cap="none" spc="0" normalizeH="0" baseline="0" noProof="0" dirty="0">
                <a:ln>
                  <a:noFill/>
                </a:ln>
                <a:solidFill>
                  <a:srgbClr val="E9D6BE">
                    <a:lumMod val="10000"/>
                  </a:srgbClr>
                </a:solidFill>
                <a:effectLst/>
                <a:uLnTx/>
                <a:uFillTx/>
                <a:latin typeface="NewJuneBook" panose="02000503030000020004" pitchFamily="50" charset="0"/>
                <a:ea typeface="+mn-ea"/>
                <a:cs typeface="+mn-cs"/>
              </a:rPr>
              <a:t>.</a:t>
            </a:r>
          </a:p>
        </p:txBody>
      </p:sp>
      <p:pic>
        <p:nvPicPr>
          <p:cNvPr id="16" name="Picture 15">
            <a:extLst>
              <a:ext uri="{FF2B5EF4-FFF2-40B4-BE49-F238E27FC236}">
                <a16:creationId xmlns:a16="http://schemas.microsoft.com/office/drawing/2014/main" id="{46D6FE4B-48AE-A2E3-D364-1158D7221783}"/>
              </a:ext>
            </a:extLst>
          </p:cNvPr>
          <p:cNvPicPr>
            <a:picLocks noChangeAspect="1"/>
          </p:cNvPicPr>
          <p:nvPr/>
        </p:nvPicPr>
        <p:blipFill>
          <a:blip r:embed="rId2"/>
          <a:stretch>
            <a:fillRect/>
          </a:stretch>
        </p:blipFill>
        <p:spPr>
          <a:xfrm>
            <a:off x="3733800" y="1753151"/>
            <a:ext cx="5442619" cy="2475473"/>
          </a:xfrm>
          <a:prstGeom prst="rect">
            <a:avLst/>
          </a:prstGeom>
        </p:spPr>
      </p:pic>
      <p:pic>
        <p:nvPicPr>
          <p:cNvPr id="18" name="Picture 17">
            <a:extLst>
              <a:ext uri="{FF2B5EF4-FFF2-40B4-BE49-F238E27FC236}">
                <a16:creationId xmlns:a16="http://schemas.microsoft.com/office/drawing/2014/main" id="{093AB4FE-E339-C6DA-FC94-B9FA865D21FF}"/>
              </a:ext>
            </a:extLst>
          </p:cNvPr>
          <p:cNvPicPr>
            <a:picLocks noChangeAspect="1"/>
          </p:cNvPicPr>
          <p:nvPr/>
        </p:nvPicPr>
        <p:blipFill>
          <a:blip r:embed="rId3"/>
          <a:stretch>
            <a:fillRect/>
          </a:stretch>
        </p:blipFill>
        <p:spPr>
          <a:xfrm>
            <a:off x="2362200" y="4724400"/>
            <a:ext cx="7798201" cy="1143059"/>
          </a:xfrm>
          <a:prstGeom prst="rect">
            <a:avLst/>
          </a:prstGeom>
        </p:spPr>
      </p:pic>
      <p:pic>
        <p:nvPicPr>
          <p:cNvPr id="10" name="Picture 9">
            <a:extLst>
              <a:ext uri="{FF2B5EF4-FFF2-40B4-BE49-F238E27FC236}">
                <a16:creationId xmlns:a16="http://schemas.microsoft.com/office/drawing/2014/main" id="{17F85FE0-BD8F-4AF1-9FF5-F48E47919496}"/>
              </a:ext>
            </a:extLst>
          </p:cNvPr>
          <p:cNvPicPr>
            <a:picLocks noChangeAspect="1"/>
          </p:cNvPicPr>
          <p:nvPr/>
        </p:nvPicPr>
        <p:blipFill>
          <a:blip r:embed="rId4"/>
          <a:stretch>
            <a:fillRect/>
          </a:stretch>
        </p:blipFill>
        <p:spPr>
          <a:xfrm>
            <a:off x="1851084" y="5116249"/>
            <a:ext cx="7798201" cy="773596"/>
          </a:xfrm>
          <a:prstGeom prst="rect">
            <a:avLst/>
          </a:prstGeom>
        </p:spPr>
      </p:pic>
    </p:spTree>
    <p:extLst>
      <p:ext uri="{BB962C8B-B14F-4D97-AF65-F5344CB8AC3E}">
        <p14:creationId xmlns:p14="http://schemas.microsoft.com/office/powerpoint/2010/main" val="1627143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8DF557-C12A-9042-B438-ABDCC580D1D6}"/>
              </a:ext>
            </a:extLst>
          </p:cNvPr>
          <p:cNvSpPr>
            <a:spLocks noGrp="1"/>
          </p:cNvSpPr>
          <p:nvPr>
            <p:ph type="ctrTitle"/>
          </p:nvPr>
        </p:nvSpPr>
        <p:spPr/>
        <p:txBody>
          <a:bodyPr/>
          <a:lstStyle/>
          <a:p>
            <a:r>
              <a:rPr lang="en-US" dirty="0">
                <a:latin typeface="NewJuneBook" panose="02000503030000020004" pitchFamily="50" charset="0"/>
              </a:rPr>
              <a:t>Part I</a:t>
            </a:r>
            <a:br>
              <a:rPr lang="en-US" dirty="0">
                <a:latin typeface="NewJuneBook" panose="02000503030000020004" pitchFamily="50" charset="0"/>
              </a:rPr>
            </a:br>
            <a:r>
              <a:rPr lang="en-US" dirty="0">
                <a:latin typeface="NewJuneBook" panose="02000503030000020004" pitchFamily="50" charset="0"/>
              </a:rPr>
              <a:t>AGENDA</a:t>
            </a:r>
            <a:endParaRPr lang="en-AE" dirty="0">
              <a:latin typeface="NewJuneBook" panose="02000503030000020004" pitchFamily="50" charset="0"/>
            </a:endParaRPr>
          </a:p>
        </p:txBody>
      </p:sp>
      <p:sp>
        <p:nvSpPr>
          <p:cNvPr id="4" name="Content Placeholder 3">
            <a:extLst>
              <a:ext uri="{FF2B5EF4-FFF2-40B4-BE49-F238E27FC236}">
                <a16:creationId xmlns:a16="http://schemas.microsoft.com/office/drawing/2014/main" id="{BD98BCA9-60B6-364B-977C-20705734294F}"/>
              </a:ext>
            </a:extLst>
          </p:cNvPr>
          <p:cNvSpPr>
            <a:spLocks noGrp="1"/>
          </p:cNvSpPr>
          <p:nvPr>
            <p:ph idx="1"/>
          </p:nvPr>
        </p:nvSpPr>
        <p:spPr>
          <a:xfrm>
            <a:off x="5238750" y="609600"/>
            <a:ext cx="6191250" cy="4038600"/>
          </a:xfrm>
        </p:spPr>
        <p:txBody>
          <a:bodyPr anchor="t"/>
          <a:lstStyle/>
          <a:p>
            <a:pPr marL="342900" indent="-342900" algn="l" rtl="0" fontAlgn="ctr">
              <a:buFont typeface="Arial" panose="020B0604020202020204" pitchFamily="34" charset="0"/>
              <a:buChar char="•"/>
            </a:pPr>
            <a:r>
              <a:rPr lang="en-US" sz="2400" u="none" strike="noStrike" dirty="0">
                <a:effectLst/>
                <a:latin typeface="NewJuneBook" panose="02000503030000020004" pitchFamily="50" charset="0"/>
              </a:rPr>
              <a:t>Introduction to ESM Purchase</a:t>
            </a:r>
            <a:endParaRPr lang="en-US" sz="2400" b="1" i="0" u="none" strike="noStrike" dirty="0">
              <a:solidFill>
                <a:srgbClr val="000000"/>
              </a:solidFill>
              <a:effectLst/>
              <a:latin typeface="NewJuneBook" panose="02000503030000020004" pitchFamily="50" charset="0"/>
            </a:endParaRPr>
          </a:p>
          <a:p>
            <a:pPr marL="342900" indent="-342900" algn="l" rtl="0" fontAlgn="ctr">
              <a:buFont typeface="Arial" panose="020B0604020202020204" pitchFamily="34" charset="0"/>
              <a:buChar char="•"/>
            </a:pPr>
            <a:r>
              <a:rPr lang="en-US" sz="2400" u="none" strike="noStrike" dirty="0">
                <a:effectLst/>
                <a:latin typeface="NewJuneBook" panose="02000503030000020004" pitchFamily="50" charset="0"/>
              </a:rPr>
              <a:t>Logging In/Home Page</a:t>
            </a:r>
            <a:endParaRPr lang="en-US" sz="2400" b="1" i="0" u="none" strike="noStrike" dirty="0">
              <a:solidFill>
                <a:srgbClr val="FF0000"/>
              </a:solidFill>
              <a:effectLst/>
              <a:latin typeface="NewJuneBook" panose="02000503030000020004" pitchFamily="50" charset="0"/>
            </a:endParaRPr>
          </a:p>
          <a:p>
            <a:pPr marL="342900" indent="-342900" algn="l" rtl="0" fontAlgn="ctr">
              <a:buFont typeface="Arial" panose="020B0604020202020204" pitchFamily="34" charset="0"/>
              <a:buChar char="•"/>
            </a:pPr>
            <a:r>
              <a:rPr lang="en-US" sz="2400" u="none" strike="noStrike" dirty="0">
                <a:effectLst/>
                <a:latin typeface="NewJuneBook" panose="02000503030000020004" pitchFamily="50" charset="0"/>
              </a:rPr>
              <a:t>Budget Checking</a:t>
            </a:r>
            <a:endParaRPr lang="en-US" sz="2400" b="1" i="0" u="none" strike="noStrike" dirty="0">
              <a:solidFill>
                <a:srgbClr val="000000"/>
              </a:solidFill>
              <a:effectLst/>
              <a:latin typeface="NewJuneBook" panose="02000503030000020004" pitchFamily="50" charset="0"/>
            </a:endParaRPr>
          </a:p>
          <a:p>
            <a:pPr marL="342900" indent="-342900" algn="l" rtl="0" fontAlgn="ctr">
              <a:buFont typeface="Arial" panose="020B0604020202020204" pitchFamily="34" charset="0"/>
              <a:buChar char="•"/>
            </a:pPr>
            <a:r>
              <a:rPr lang="en-US" sz="2400" u="none" strike="noStrike" dirty="0">
                <a:effectLst/>
                <a:latin typeface="NewJuneBook" panose="02000503030000020004" pitchFamily="50" charset="0"/>
              </a:rPr>
              <a:t>Punchout Catalog Orders</a:t>
            </a:r>
            <a:endParaRPr lang="en-US" sz="2400" b="1" i="0" u="none" strike="noStrike" dirty="0">
              <a:solidFill>
                <a:srgbClr val="000000"/>
              </a:solidFill>
              <a:effectLst/>
              <a:latin typeface="NewJuneBook" panose="02000503030000020004" pitchFamily="50" charset="0"/>
            </a:endParaRPr>
          </a:p>
          <a:p>
            <a:pPr marL="342900" indent="-342900" algn="l" rtl="0" fontAlgn="ctr">
              <a:buFont typeface="Arial" panose="020B0604020202020204" pitchFamily="34" charset="0"/>
              <a:buChar char="•"/>
            </a:pPr>
            <a:r>
              <a:rPr lang="en-US" sz="2400" u="none" strike="noStrike" dirty="0">
                <a:effectLst/>
                <a:latin typeface="NewJuneBook" panose="02000503030000020004" pitchFamily="50" charset="0"/>
              </a:rPr>
              <a:t>Standard (</a:t>
            </a:r>
            <a:r>
              <a:rPr lang="en-US" dirty="0">
                <a:latin typeface="NewJuneBook" panose="02000503030000020004" pitchFamily="50" charset="0"/>
              </a:rPr>
              <a:t>N</a:t>
            </a:r>
            <a:r>
              <a:rPr lang="en-US" sz="2400" u="none" strike="noStrike" dirty="0">
                <a:effectLst/>
                <a:latin typeface="NewJuneBook" panose="02000503030000020004" pitchFamily="50" charset="0"/>
              </a:rPr>
              <a:t>on-Catalog) Orders</a:t>
            </a:r>
          </a:p>
          <a:p>
            <a:pPr marL="342900" indent="-342900" fontAlgn="ctr">
              <a:buFont typeface="Arial" panose="020B0604020202020204" pitchFamily="34" charset="0"/>
              <a:buChar char="•"/>
            </a:pPr>
            <a:r>
              <a:rPr lang="en-US" sz="2400" u="none" strike="noStrike" dirty="0">
                <a:effectLst/>
                <a:latin typeface="NewJuneBook" panose="02000503030000020004" pitchFamily="50" charset="0"/>
              </a:rPr>
              <a:t>Blanket Purchase Orders</a:t>
            </a:r>
            <a:endParaRPr lang="en-US" sz="2400" b="1" i="0" u="none" strike="noStrike" dirty="0">
              <a:solidFill>
                <a:srgbClr val="000000"/>
              </a:solidFill>
              <a:effectLst/>
              <a:latin typeface="NewJuneBook" panose="02000503030000020004" pitchFamily="50" charset="0"/>
            </a:endParaRPr>
          </a:p>
          <a:p>
            <a:pPr marL="342900" indent="-342900" fontAlgn="ctr">
              <a:buFont typeface="Arial" panose="020B0604020202020204" pitchFamily="34" charset="0"/>
              <a:buChar char="•"/>
            </a:pPr>
            <a:r>
              <a:rPr lang="en-US" sz="2400" u="none" strike="noStrike" dirty="0">
                <a:effectLst/>
                <a:latin typeface="NewJuneBook" panose="02000503030000020004" pitchFamily="50" charset="0"/>
              </a:rPr>
              <a:t>Approval Workflows</a:t>
            </a:r>
          </a:p>
          <a:p>
            <a:pPr marL="342900" indent="-342900" fontAlgn="ctr">
              <a:buFont typeface="Arial" panose="020B0604020202020204" pitchFamily="34" charset="0"/>
              <a:buChar char="•"/>
            </a:pPr>
            <a:r>
              <a:rPr lang="en-US" sz="2400" u="none" strike="noStrike" dirty="0">
                <a:effectLst/>
                <a:latin typeface="NewJuneBook" panose="02000503030000020004" pitchFamily="50" charset="0"/>
              </a:rPr>
              <a:t>System</a:t>
            </a:r>
            <a:r>
              <a:rPr lang="en-US" sz="2400" u="none" strike="noStrike" baseline="0" dirty="0">
                <a:effectLst/>
                <a:latin typeface="NewJuneBook" panose="02000503030000020004" pitchFamily="50" charset="0"/>
              </a:rPr>
              <a:t> Notes</a:t>
            </a:r>
            <a:endParaRPr lang="en-US" sz="2400" b="1" i="0" u="none" strike="noStrike" dirty="0">
              <a:solidFill>
                <a:srgbClr val="000000"/>
              </a:solidFill>
              <a:effectLst/>
              <a:latin typeface="NewJuneBook" panose="02000503030000020004" pitchFamily="50" charset="0"/>
            </a:endParaRPr>
          </a:p>
          <a:p>
            <a:pPr marL="342900" indent="-342900" fontAlgn="ctr">
              <a:buFont typeface="Arial" panose="020B0604020202020204" pitchFamily="34" charset="0"/>
              <a:buChar char="•"/>
            </a:pPr>
            <a:r>
              <a:rPr lang="en-US" sz="2400" u="none" strike="noStrike" dirty="0">
                <a:effectLst/>
                <a:latin typeface="NewJuneBook" panose="02000503030000020004" pitchFamily="50" charset="0"/>
              </a:rPr>
              <a:t>Checking Status of Orders</a:t>
            </a:r>
          </a:p>
          <a:p>
            <a:pPr marL="342900" indent="-342900" fontAlgn="ctr">
              <a:buFont typeface="Arial" panose="020B0604020202020204" pitchFamily="34" charset="0"/>
              <a:buChar char="•"/>
            </a:pPr>
            <a:r>
              <a:rPr lang="en-US" sz="2400" u="none" strike="noStrike" dirty="0">
                <a:effectLst/>
                <a:latin typeface="NewJuneBook" panose="02000503030000020004" pitchFamily="50" charset="0"/>
              </a:rPr>
              <a:t>Approving an Order</a:t>
            </a:r>
            <a:endParaRPr lang="en-US" sz="2400" b="1" i="0" u="none" strike="noStrike" dirty="0">
              <a:solidFill>
                <a:srgbClr val="000000"/>
              </a:solidFill>
              <a:effectLst/>
              <a:latin typeface="NewJuneBook" panose="02000503030000020004" pitchFamily="50" charset="0"/>
            </a:endParaRPr>
          </a:p>
          <a:p>
            <a:pPr marL="342900" indent="-342900" fontAlgn="ctr">
              <a:buFont typeface="Arial" panose="020B0604020202020204" pitchFamily="34" charset="0"/>
              <a:buChar char="•"/>
            </a:pPr>
            <a:r>
              <a:rPr lang="en-US" sz="2400" u="none" strike="noStrike" dirty="0">
                <a:effectLst/>
                <a:latin typeface="NewJuneBook" panose="02000503030000020004" pitchFamily="50" charset="0"/>
              </a:rPr>
              <a:t>Tools and References</a:t>
            </a:r>
            <a:endParaRPr lang="en-US" sz="2400" b="1" i="0" u="none" strike="noStrike" dirty="0">
              <a:solidFill>
                <a:srgbClr val="000000"/>
              </a:solidFill>
              <a:effectLst/>
              <a:latin typeface="NewJuneBook" panose="02000503030000020004" pitchFamily="50" charset="0"/>
            </a:endParaRPr>
          </a:p>
          <a:p>
            <a:pPr algn="l" rtl="0" fontAlgn="ctr"/>
            <a:endParaRPr lang="en-US" b="1" i="0" dirty="0">
              <a:solidFill>
                <a:srgbClr val="000000"/>
              </a:solidFill>
              <a:latin typeface="NewJuneBook" panose="02000503030000020004" pitchFamily="50" charset="0"/>
            </a:endParaRPr>
          </a:p>
        </p:txBody>
      </p:sp>
      <p:sp>
        <p:nvSpPr>
          <p:cNvPr id="5" name="Date Placeholder 4">
            <a:extLst>
              <a:ext uri="{FF2B5EF4-FFF2-40B4-BE49-F238E27FC236}">
                <a16:creationId xmlns:a16="http://schemas.microsoft.com/office/drawing/2014/main" id="{EB611534-D86B-2742-B4BE-A9DF167BD5B2}"/>
              </a:ext>
            </a:extLst>
          </p:cNvPr>
          <p:cNvSpPr>
            <a:spLocks noGrp="1"/>
          </p:cNvSpPr>
          <p:nvPr>
            <p:ph type="dt" sz="half" idx="10"/>
          </p:nvPr>
        </p:nvSpPr>
        <p:spPr/>
        <p:txBody>
          <a:bodyPr/>
          <a:lstStyle/>
          <a:p>
            <a:fld id="{39102DF4-C2A3-5C41-B2C1-273E2C7970E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6" name="Footer Placeholder 5">
            <a:extLst>
              <a:ext uri="{FF2B5EF4-FFF2-40B4-BE49-F238E27FC236}">
                <a16:creationId xmlns:a16="http://schemas.microsoft.com/office/drawing/2014/main" id="{DF5423E7-9285-8D45-844A-A6C41CCEBD89}"/>
              </a:ext>
            </a:extLst>
          </p:cNvPr>
          <p:cNvSpPr>
            <a:spLocks noGrp="1"/>
          </p:cNvSpPr>
          <p:nvPr>
            <p:ph type="ftr" sz="quarter" idx="11"/>
          </p:nvPr>
        </p:nvSpPr>
        <p:spPr/>
        <p:txBody>
          <a:bodyPr/>
          <a:lstStyle/>
          <a:p>
            <a:r>
              <a:rPr lang="en-US" dirty="0">
                <a:latin typeface="NewJuneBook" panose="02000503030000020004" pitchFamily="50" charset="0"/>
              </a:rPr>
              <a:t>Introducing the ESM brand</a:t>
            </a:r>
          </a:p>
        </p:txBody>
      </p:sp>
      <p:sp>
        <p:nvSpPr>
          <p:cNvPr id="7" name="Slide Number Placeholder 6">
            <a:extLst>
              <a:ext uri="{FF2B5EF4-FFF2-40B4-BE49-F238E27FC236}">
                <a16:creationId xmlns:a16="http://schemas.microsoft.com/office/drawing/2014/main" id="{841B39C2-FFFE-2640-981A-49CDBA1219B2}"/>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3</a:t>
            </a:fld>
            <a:endParaRPr lang="en-US" dirty="0">
              <a:latin typeface="NewJuneBook" panose="02000503030000020004" pitchFamily="50" charset="0"/>
            </a:endParaRPr>
          </a:p>
        </p:txBody>
      </p:sp>
    </p:spTree>
    <p:extLst>
      <p:ext uri="{BB962C8B-B14F-4D97-AF65-F5344CB8AC3E}">
        <p14:creationId xmlns:p14="http://schemas.microsoft.com/office/powerpoint/2010/main" val="21489778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Checkout Page</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30</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B12DABB-F084-0DD8-F5A0-68EAFC862B25}"/>
              </a:ext>
            </a:extLst>
          </p:cNvPr>
          <p:cNvSpPr txBox="1"/>
          <p:nvPr/>
        </p:nvSpPr>
        <p:spPr>
          <a:xfrm>
            <a:off x="1143000" y="1447800"/>
            <a:ext cx="7067550"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GL Details</a:t>
            </a:r>
          </a:p>
          <a:p>
            <a:pPr marL="742950" lvl="1"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If no split is needed, select </a:t>
            </a:r>
            <a:r>
              <a:rPr lang="en-US" b="1" dirty="0">
                <a:solidFill>
                  <a:schemeClr val="bg2">
                    <a:lumMod val="10000"/>
                  </a:schemeClr>
                </a:solidFill>
                <a:latin typeface="NewJuneBook" panose="02000503030000020004" pitchFamily="50" charset="0"/>
              </a:rPr>
              <a:t>Continue</a:t>
            </a:r>
            <a:endParaRPr lang="en-US" sz="1400" b="1" dirty="0">
              <a:solidFill>
                <a:schemeClr val="bg2">
                  <a:lumMod val="10000"/>
                </a:schemeClr>
              </a:solidFill>
              <a:latin typeface="NewJuneBook" panose="02000503030000020004" pitchFamily="50" charset="0"/>
            </a:endParaRPr>
          </a:p>
        </p:txBody>
      </p:sp>
      <p:pic>
        <p:nvPicPr>
          <p:cNvPr id="8" name="Picture 7">
            <a:extLst>
              <a:ext uri="{FF2B5EF4-FFF2-40B4-BE49-F238E27FC236}">
                <a16:creationId xmlns:a16="http://schemas.microsoft.com/office/drawing/2014/main" id="{F8E67791-3AC8-167E-A277-31512AAB52C0}"/>
              </a:ext>
            </a:extLst>
          </p:cNvPr>
          <p:cNvPicPr>
            <a:picLocks noChangeAspect="1"/>
          </p:cNvPicPr>
          <p:nvPr/>
        </p:nvPicPr>
        <p:blipFill>
          <a:blip r:embed="rId2"/>
          <a:stretch>
            <a:fillRect/>
          </a:stretch>
        </p:blipFill>
        <p:spPr>
          <a:xfrm>
            <a:off x="457200" y="2103275"/>
            <a:ext cx="11125200" cy="2378874"/>
          </a:xfrm>
          <a:prstGeom prst="rect">
            <a:avLst/>
          </a:prstGeom>
        </p:spPr>
      </p:pic>
    </p:spTree>
    <p:extLst>
      <p:ext uri="{BB962C8B-B14F-4D97-AF65-F5344CB8AC3E}">
        <p14:creationId xmlns:p14="http://schemas.microsoft.com/office/powerpoint/2010/main" val="3740596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31</a:t>
            </a:fld>
            <a:endParaRPr lang="en-US">
              <a:latin typeface="NewJuneBook" panose="02000503030000020004" pitchFamily="50"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31</a:t>
            </a:fld>
            <a:endParaRPr lang="en-US" dirty="0">
              <a:latin typeface="NewJuneBook" panose="02000503030000020004" pitchFamily="50" charset="0"/>
            </a:endParaRPr>
          </a:p>
        </p:txBody>
      </p:sp>
      <p:sp>
        <p:nvSpPr>
          <p:cNvPr id="9" name="Slide Number Placeholder 1">
            <a:extLst>
              <a:ext uri="{FF2B5EF4-FFF2-40B4-BE49-F238E27FC236}">
                <a16:creationId xmlns:a16="http://schemas.microsoft.com/office/drawing/2014/main" id="{7E89FFB6-0809-74E8-71B3-C0D1245597E2}"/>
              </a:ext>
            </a:extLst>
          </p:cNvPr>
          <p:cNvSpPr txBox="1">
            <a:spLocks/>
          </p:cNvSpPr>
          <p:nvPr/>
        </p:nvSpPr>
        <p:spPr>
          <a:xfrm>
            <a:off x="990600" y="398286"/>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31</a:t>
            </a:fld>
            <a:endParaRPr lang="en-US" dirty="0">
              <a:latin typeface="NewJuneBook" panose="02000503030000020004" pitchFamily="50" charset="0"/>
            </a:endParaRPr>
          </a:p>
        </p:txBody>
      </p:sp>
      <p:sp>
        <p:nvSpPr>
          <p:cNvPr id="11" name="TextBox 10">
            <a:extLst>
              <a:ext uri="{FF2B5EF4-FFF2-40B4-BE49-F238E27FC236}">
                <a16:creationId xmlns:a16="http://schemas.microsoft.com/office/drawing/2014/main" id="{85782B01-2197-C95C-14D4-06D92DA4B3EB}"/>
              </a:ext>
            </a:extLst>
          </p:cNvPr>
          <p:cNvSpPr txBox="1"/>
          <p:nvPr/>
        </p:nvSpPr>
        <p:spPr>
          <a:xfrm>
            <a:off x="1143000" y="1853625"/>
            <a:ext cx="8382000" cy="646331"/>
          </a:xfrm>
          <a:prstGeom prst="rect">
            <a:avLst/>
          </a:prstGeom>
          <a:noFill/>
        </p:spPr>
        <p:txBody>
          <a:bodyPr wrap="square" rtlCol="0">
            <a:spAutoFit/>
          </a:bodyPr>
          <a:lstStyle/>
          <a:p>
            <a:r>
              <a:rPr lang="en-US" dirty="0">
                <a:solidFill>
                  <a:schemeClr val="bg2">
                    <a:lumMod val="10000"/>
                  </a:schemeClr>
                </a:solidFill>
                <a:latin typeface="NewJuneBook" panose="02000503030000020004" pitchFamily="50" charset="0"/>
              </a:rPr>
              <a:t>If you have multiple GL Account Codes you would like to use to split the cost. Type in all the GL Account Codes and allocate the expense in the % split box.</a:t>
            </a:r>
          </a:p>
        </p:txBody>
      </p:sp>
      <p:sp>
        <p:nvSpPr>
          <p:cNvPr id="12" name="Rectangle 11">
            <a:extLst>
              <a:ext uri="{FF2B5EF4-FFF2-40B4-BE49-F238E27FC236}">
                <a16:creationId xmlns:a16="http://schemas.microsoft.com/office/drawing/2014/main" id="{A57B5549-AB94-A155-948E-9EC0C16843B5}"/>
              </a:ext>
            </a:extLst>
          </p:cNvPr>
          <p:cNvSpPr/>
          <p:nvPr/>
        </p:nvSpPr>
        <p:spPr>
          <a:xfrm flipV="1">
            <a:off x="9996196" y="4648200"/>
            <a:ext cx="571500" cy="578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JuneBook" panose="02000503030000020004" pitchFamily="50" charset="0"/>
            </a:endParaRPr>
          </a:p>
        </p:txBody>
      </p:sp>
      <p:sp>
        <p:nvSpPr>
          <p:cNvPr id="17" name="Title 1">
            <a:extLst>
              <a:ext uri="{FF2B5EF4-FFF2-40B4-BE49-F238E27FC236}">
                <a16:creationId xmlns:a16="http://schemas.microsoft.com/office/drawing/2014/main" id="{E7FDCDDC-2090-7E6C-F3C9-5AD1B5C16FFB}"/>
              </a:ext>
            </a:extLst>
          </p:cNvPr>
          <p:cNvSpPr txBox="1">
            <a:spLocks/>
          </p:cNvSpPr>
          <p:nvPr/>
        </p:nvSpPr>
        <p:spPr>
          <a:xfrm>
            <a:off x="990600" y="337205"/>
            <a:ext cx="10515600" cy="1505883"/>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5400" dirty="0">
                <a:latin typeface="NewJuneBook" panose="02000503030000020004" pitchFamily="50" charset="0"/>
                <a:cs typeface="Times New Roman" panose="02020603050405020304" pitchFamily="18" charset="0"/>
              </a:rPr>
              <a:t>Checkout Page</a:t>
            </a:r>
            <a:endParaRPr lang="en-US" sz="5200" dirty="0">
              <a:latin typeface="NewJuneBook" panose="02000503030000020004" pitchFamily="50" charset="0"/>
            </a:endParaRPr>
          </a:p>
        </p:txBody>
      </p:sp>
      <p:pic>
        <p:nvPicPr>
          <p:cNvPr id="15" name="Picture 14">
            <a:extLst>
              <a:ext uri="{FF2B5EF4-FFF2-40B4-BE49-F238E27FC236}">
                <a16:creationId xmlns:a16="http://schemas.microsoft.com/office/drawing/2014/main" id="{66E548C1-4A8F-600E-4D1D-9A52BA7B58E4}"/>
              </a:ext>
            </a:extLst>
          </p:cNvPr>
          <p:cNvPicPr>
            <a:picLocks noChangeAspect="1"/>
          </p:cNvPicPr>
          <p:nvPr/>
        </p:nvPicPr>
        <p:blipFill>
          <a:blip r:embed="rId2"/>
          <a:stretch>
            <a:fillRect/>
          </a:stretch>
        </p:blipFill>
        <p:spPr>
          <a:xfrm>
            <a:off x="381000" y="2850916"/>
            <a:ext cx="11658600" cy="2983402"/>
          </a:xfrm>
          <a:prstGeom prst="rect">
            <a:avLst/>
          </a:prstGeom>
        </p:spPr>
      </p:pic>
      <p:sp>
        <p:nvSpPr>
          <p:cNvPr id="16" name="Rectangle 15">
            <a:extLst>
              <a:ext uri="{FF2B5EF4-FFF2-40B4-BE49-F238E27FC236}">
                <a16:creationId xmlns:a16="http://schemas.microsoft.com/office/drawing/2014/main" id="{DD164662-4AC5-F420-30C0-AC4B00E140DE}"/>
              </a:ext>
            </a:extLst>
          </p:cNvPr>
          <p:cNvSpPr/>
          <p:nvPr/>
        </p:nvSpPr>
        <p:spPr>
          <a:xfrm>
            <a:off x="9996196" y="4572000"/>
            <a:ext cx="5715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JuneBook" panose="02000503030000020004" pitchFamily="50" charset="0"/>
            </a:endParaRPr>
          </a:p>
        </p:txBody>
      </p:sp>
    </p:spTree>
    <p:extLst>
      <p:ext uri="{BB962C8B-B14F-4D97-AF65-F5344CB8AC3E}">
        <p14:creationId xmlns:p14="http://schemas.microsoft.com/office/powerpoint/2010/main" val="17371702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Checkout Page</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32</a:t>
            </a:fld>
            <a:endParaRPr lang="en-US">
              <a:latin typeface="NewJuneBook" panose="02000503030000020004" pitchFamily="50"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0" y="7620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32</a:t>
            </a:fld>
            <a:endParaRPr lang="en-US" dirty="0">
              <a:solidFill>
                <a:schemeClr val="bg2">
                  <a:lumMod val="10000"/>
                </a:schemeClr>
              </a:solidFill>
              <a:latin typeface="NewJuneBook" panose="02000503030000020004" pitchFamily="50" charset="0"/>
            </a:endParaRPr>
          </a:p>
        </p:txBody>
      </p:sp>
      <p:sp>
        <p:nvSpPr>
          <p:cNvPr id="9" name="Slide Number Placeholder 1">
            <a:extLst>
              <a:ext uri="{FF2B5EF4-FFF2-40B4-BE49-F238E27FC236}">
                <a16:creationId xmlns:a16="http://schemas.microsoft.com/office/drawing/2014/main" id="{8F76AEAE-CB03-CD71-F759-0D140FAD0A2B}"/>
              </a:ext>
            </a:extLst>
          </p:cNvPr>
          <p:cNvSpPr txBox="1">
            <a:spLocks/>
          </p:cNvSpPr>
          <p:nvPr/>
        </p:nvSpPr>
        <p:spPr>
          <a:xfrm>
            <a:off x="0" y="658482"/>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32</a:t>
            </a:fld>
            <a:endParaRPr lang="en-US" dirty="0">
              <a:latin typeface="NewJuneBook" panose="02000503030000020004" pitchFamily="50" charset="0"/>
            </a:endParaRPr>
          </a:p>
        </p:txBody>
      </p:sp>
      <p:sp>
        <p:nvSpPr>
          <p:cNvPr id="10" name="TextBox 9">
            <a:extLst>
              <a:ext uri="{FF2B5EF4-FFF2-40B4-BE49-F238E27FC236}">
                <a16:creationId xmlns:a16="http://schemas.microsoft.com/office/drawing/2014/main" id="{21648728-9435-1E59-218C-92C7D7FFED92}"/>
              </a:ext>
            </a:extLst>
          </p:cNvPr>
          <p:cNvSpPr txBox="1"/>
          <p:nvPr/>
        </p:nvSpPr>
        <p:spPr>
          <a:xfrm>
            <a:off x="810952" y="1426679"/>
            <a:ext cx="5095478"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GL Details – To Split between Account Codes</a:t>
            </a:r>
          </a:p>
        </p:txBody>
      </p:sp>
      <p:sp>
        <p:nvSpPr>
          <p:cNvPr id="11" name="TextBox 10">
            <a:extLst>
              <a:ext uri="{FF2B5EF4-FFF2-40B4-BE49-F238E27FC236}">
                <a16:creationId xmlns:a16="http://schemas.microsoft.com/office/drawing/2014/main" id="{AC6B84CC-0D24-9647-885C-182EA23D81AF}"/>
              </a:ext>
            </a:extLst>
          </p:cNvPr>
          <p:cNvSpPr txBox="1"/>
          <p:nvPr/>
        </p:nvSpPr>
        <p:spPr>
          <a:xfrm>
            <a:off x="332385" y="2285604"/>
            <a:ext cx="5438839" cy="646331"/>
          </a:xfrm>
          <a:prstGeom prst="rect">
            <a:avLst/>
          </a:prstGeom>
          <a:noFill/>
        </p:spPr>
        <p:txBody>
          <a:bodyPr wrap="square" rtlCol="0">
            <a:spAutoFit/>
          </a:bodyPr>
          <a:lstStyle/>
          <a:p>
            <a:pPr marL="742950" lvl="1"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Using + sign or Account Code Favorite, add additional account(s). </a:t>
            </a:r>
          </a:p>
        </p:txBody>
      </p:sp>
      <p:pic>
        <p:nvPicPr>
          <p:cNvPr id="12" name="Picture 11">
            <a:extLst>
              <a:ext uri="{FF2B5EF4-FFF2-40B4-BE49-F238E27FC236}">
                <a16:creationId xmlns:a16="http://schemas.microsoft.com/office/drawing/2014/main" id="{E5E1488B-E2D9-A6EE-3B5B-00A061576555}"/>
              </a:ext>
            </a:extLst>
          </p:cNvPr>
          <p:cNvPicPr>
            <a:picLocks noChangeAspect="1"/>
          </p:cNvPicPr>
          <p:nvPr/>
        </p:nvPicPr>
        <p:blipFill>
          <a:blip r:embed="rId2"/>
          <a:stretch>
            <a:fillRect/>
          </a:stretch>
        </p:blipFill>
        <p:spPr>
          <a:xfrm>
            <a:off x="460064" y="3048000"/>
            <a:ext cx="10622320" cy="3041466"/>
          </a:xfrm>
          <a:prstGeom prst="rect">
            <a:avLst/>
          </a:prstGeom>
        </p:spPr>
      </p:pic>
    </p:spTree>
    <p:extLst>
      <p:ext uri="{BB962C8B-B14F-4D97-AF65-F5344CB8AC3E}">
        <p14:creationId xmlns:p14="http://schemas.microsoft.com/office/powerpoint/2010/main" val="35892979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Checkout Page</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33</a:t>
            </a:fld>
            <a:endParaRPr lang="en-US" dirty="0">
              <a:latin typeface="NewJuneBook" panose="02000503030000020004" pitchFamily="50"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33</a:t>
            </a:fld>
            <a:endParaRPr lang="en-US" dirty="0">
              <a:solidFill>
                <a:schemeClr val="bg2">
                  <a:lumMod val="10000"/>
                </a:schemeClr>
              </a:solidFill>
              <a:latin typeface="NewJuneBook" panose="02000503030000020004" pitchFamily="50" charset="0"/>
            </a:endParaRPr>
          </a:p>
        </p:txBody>
      </p:sp>
      <p:sp>
        <p:nvSpPr>
          <p:cNvPr id="9" name="Slide Number Placeholder 1">
            <a:extLst>
              <a:ext uri="{FF2B5EF4-FFF2-40B4-BE49-F238E27FC236}">
                <a16:creationId xmlns:a16="http://schemas.microsoft.com/office/drawing/2014/main" id="{6F968EA5-652C-FB34-69FD-A01555AA3173}"/>
              </a:ext>
            </a:extLst>
          </p:cNvPr>
          <p:cNvSpPr txBox="1">
            <a:spLocks/>
          </p:cNvSpPr>
          <p:nvPr/>
        </p:nvSpPr>
        <p:spPr>
          <a:xfrm>
            <a:off x="-629114" y="2288287"/>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33</a:t>
            </a:fld>
            <a:endParaRPr lang="en-US" dirty="0">
              <a:solidFill>
                <a:schemeClr val="bg2">
                  <a:lumMod val="10000"/>
                </a:schemeClr>
              </a:solidFill>
              <a:latin typeface="NewJuneBook" panose="02000503030000020004" pitchFamily="50" charset="0"/>
            </a:endParaRPr>
          </a:p>
        </p:txBody>
      </p:sp>
      <p:sp>
        <p:nvSpPr>
          <p:cNvPr id="10" name="TextBox 9">
            <a:extLst>
              <a:ext uri="{FF2B5EF4-FFF2-40B4-BE49-F238E27FC236}">
                <a16:creationId xmlns:a16="http://schemas.microsoft.com/office/drawing/2014/main" id="{856C0754-56A2-5107-AC61-B555DCF57796}"/>
              </a:ext>
            </a:extLst>
          </p:cNvPr>
          <p:cNvSpPr txBox="1"/>
          <p:nvPr/>
        </p:nvSpPr>
        <p:spPr>
          <a:xfrm>
            <a:off x="285286" y="3195290"/>
            <a:ext cx="7067550"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Line Item Details</a:t>
            </a:r>
          </a:p>
        </p:txBody>
      </p:sp>
      <p:sp>
        <p:nvSpPr>
          <p:cNvPr id="11" name="TextBox 10">
            <a:extLst>
              <a:ext uri="{FF2B5EF4-FFF2-40B4-BE49-F238E27FC236}">
                <a16:creationId xmlns:a16="http://schemas.microsoft.com/office/drawing/2014/main" id="{2E469481-4ECA-5AE8-27EE-22B426957AF1}"/>
              </a:ext>
            </a:extLst>
          </p:cNvPr>
          <p:cNvSpPr txBox="1"/>
          <p:nvPr/>
        </p:nvSpPr>
        <p:spPr>
          <a:xfrm>
            <a:off x="266701" y="3519750"/>
            <a:ext cx="7543800" cy="1200329"/>
          </a:xfrm>
          <a:prstGeom prst="rect">
            <a:avLst/>
          </a:prstGeom>
          <a:noFill/>
        </p:spPr>
        <p:txBody>
          <a:bodyPr wrap="square" rtlCol="0">
            <a:spAutoFit/>
          </a:bodyPr>
          <a:lstStyle/>
          <a:p>
            <a:pPr marL="742950" lvl="1"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Review</a:t>
            </a:r>
          </a:p>
          <a:p>
            <a:pPr marL="742950" lvl="1"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If any changes are needed, </a:t>
            </a:r>
          </a:p>
          <a:p>
            <a:pPr lvl="1"/>
            <a:r>
              <a:rPr lang="en-US" dirty="0">
                <a:solidFill>
                  <a:schemeClr val="bg2">
                    <a:lumMod val="10000"/>
                  </a:schemeClr>
                </a:solidFill>
                <a:latin typeface="NewJuneBook" panose="02000503030000020004" pitchFamily="50" charset="0"/>
              </a:rPr>
              <a:t>      select “more” </a:t>
            </a:r>
          </a:p>
          <a:p>
            <a:pPr marL="742950" lvl="1"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Click </a:t>
            </a:r>
            <a:r>
              <a:rPr lang="en-US" b="1" dirty="0">
                <a:solidFill>
                  <a:schemeClr val="bg2">
                    <a:lumMod val="10000"/>
                  </a:schemeClr>
                </a:solidFill>
                <a:latin typeface="NewJuneBook" panose="02000503030000020004" pitchFamily="50" charset="0"/>
              </a:rPr>
              <a:t>Continue</a:t>
            </a:r>
          </a:p>
        </p:txBody>
      </p:sp>
      <p:pic>
        <p:nvPicPr>
          <p:cNvPr id="12" name="Picture 11">
            <a:extLst>
              <a:ext uri="{FF2B5EF4-FFF2-40B4-BE49-F238E27FC236}">
                <a16:creationId xmlns:a16="http://schemas.microsoft.com/office/drawing/2014/main" id="{B6922D4A-EE0B-08A4-0AC9-89AAAB715735}"/>
              </a:ext>
            </a:extLst>
          </p:cNvPr>
          <p:cNvPicPr>
            <a:picLocks noChangeAspect="1"/>
          </p:cNvPicPr>
          <p:nvPr/>
        </p:nvPicPr>
        <p:blipFill rotWithShape="1">
          <a:blip r:embed="rId2"/>
          <a:srcRect l="1396" t="43117" r="26285" b="24218"/>
          <a:stretch/>
        </p:blipFill>
        <p:spPr>
          <a:xfrm>
            <a:off x="3886200" y="2419671"/>
            <a:ext cx="8123872" cy="2538711"/>
          </a:xfrm>
          <a:prstGeom prst="rect">
            <a:avLst/>
          </a:prstGeom>
        </p:spPr>
      </p:pic>
    </p:spTree>
    <p:extLst>
      <p:ext uri="{BB962C8B-B14F-4D97-AF65-F5344CB8AC3E}">
        <p14:creationId xmlns:p14="http://schemas.microsoft.com/office/powerpoint/2010/main" val="28746427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34</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34</a:t>
            </a:fld>
            <a:endParaRPr lang="en-US" dirty="0">
              <a:latin typeface="NewJuneBook" panose="02000503030000020004" pitchFamily="50" charset="0"/>
            </a:endParaRPr>
          </a:p>
        </p:txBody>
      </p:sp>
      <p:sp>
        <p:nvSpPr>
          <p:cNvPr id="9" name="Slide Number Placeholder 1">
            <a:extLst>
              <a:ext uri="{FF2B5EF4-FFF2-40B4-BE49-F238E27FC236}">
                <a16:creationId xmlns:a16="http://schemas.microsoft.com/office/drawing/2014/main" id="{9FF972E4-B8A7-A8DB-E10F-7903786C4E71}"/>
              </a:ext>
            </a:extLst>
          </p:cNvPr>
          <p:cNvSpPr txBox="1">
            <a:spLocks/>
          </p:cNvSpPr>
          <p:nvPr/>
        </p:nvSpPr>
        <p:spPr>
          <a:xfrm>
            <a:off x="949037" y="163861"/>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34</a:t>
            </a:fld>
            <a:endParaRPr lang="en-US" dirty="0">
              <a:latin typeface="NewJuneBook" panose="02000503030000020004" pitchFamily="50" charset="0"/>
            </a:endParaRPr>
          </a:p>
        </p:txBody>
      </p:sp>
      <p:pic>
        <p:nvPicPr>
          <p:cNvPr id="10" name="Picture 9">
            <a:extLst>
              <a:ext uri="{FF2B5EF4-FFF2-40B4-BE49-F238E27FC236}">
                <a16:creationId xmlns:a16="http://schemas.microsoft.com/office/drawing/2014/main" id="{CC7D09BA-8B96-7395-0CD1-8962A862E503}"/>
              </a:ext>
            </a:extLst>
          </p:cNvPr>
          <p:cNvPicPr>
            <a:picLocks noChangeAspect="1"/>
          </p:cNvPicPr>
          <p:nvPr/>
        </p:nvPicPr>
        <p:blipFill>
          <a:blip r:embed="rId2"/>
          <a:stretch>
            <a:fillRect/>
          </a:stretch>
        </p:blipFill>
        <p:spPr>
          <a:xfrm>
            <a:off x="1059873" y="2983261"/>
            <a:ext cx="8769927" cy="2503139"/>
          </a:xfrm>
          <a:prstGeom prst="rect">
            <a:avLst/>
          </a:prstGeom>
        </p:spPr>
      </p:pic>
      <p:sp>
        <p:nvSpPr>
          <p:cNvPr id="11" name="TextBox 10">
            <a:extLst>
              <a:ext uri="{FF2B5EF4-FFF2-40B4-BE49-F238E27FC236}">
                <a16:creationId xmlns:a16="http://schemas.microsoft.com/office/drawing/2014/main" id="{DBA2E10A-FDC7-F04D-230D-F0286D50EDFE}"/>
              </a:ext>
            </a:extLst>
          </p:cNvPr>
          <p:cNvSpPr txBox="1"/>
          <p:nvPr/>
        </p:nvSpPr>
        <p:spPr>
          <a:xfrm>
            <a:off x="1215736" y="2006025"/>
            <a:ext cx="8458200" cy="646331"/>
          </a:xfrm>
          <a:prstGeom prst="rect">
            <a:avLst/>
          </a:prstGeom>
          <a:noFill/>
        </p:spPr>
        <p:txBody>
          <a:bodyPr wrap="square" rtlCol="0">
            <a:spAutoFit/>
          </a:bodyPr>
          <a:lstStyle/>
          <a:p>
            <a:r>
              <a:rPr lang="en-US" dirty="0">
                <a:solidFill>
                  <a:schemeClr val="bg2">
                    <a:lumMod val="10000"/>
                  </a:schemeClr>
                </a:solidFill>
                <a:latin typeface="NewJuneBook" panose="02000503030000020004" pitchFamily="50" charset="0"/>
              </a:rPr>
              <a:t>Click the “icons” to send notes and/or attach documents for internal and external parties.  Click </a:t>
            </a:r>
            <a:r>
              <a:rPr lang="en-US" b="1" dirty="0">
                <a:solidFill>
                  <a:schemeClr val="bg2">
                    <a:lumMod val="10000"/>
                  </a:schemeClr>
                </a:solidFill>
                <a:latin typeface="NewJuneBook" panose="02000503030000020004" pitchFamily="50" charset="0"/>
              </a:rPr>
              <a:t>Continue</a:t>
            </a:r>
            <a:r>
              <a:rPr lang="en-US" dirty="0">
                <a:solidFill>
                  <a:schemeClr val="bg2">
                    <a:lumMod val="10000"/>
                  </a:schemeClr>
                </a:solidFill>
                <a:latin typeface="NewJuneBook" panose="02000503030000020004" pitchFamily="50" charset="0"/>
              </a:rPr>
              <a:t> to move to the next step.</a:t>
            </a:r>
          </a:p>
        </p:txBody>
      </p:sp>
      <p:sp>
        <p:nvSpPr>
          <p:cNvPr id="12" name="Rectangle 11">
            <a:extLst>
              <a:ext uri="{FF2B5EF4-FFF2-40B4-BE49-F238E27FC236}">
                <a16:creationId xmlns:a16="http://schemas.microsoft.com/office/drawing/2014/main" id="{AD2E602D-D954-1DFB-78E9-3F2BD926DD2F}"/>
              </a:ext>
            </a:extLst>
          </p:cNvPr>
          <p:cNvSpPr/>
          <p:nvPr/>
        </p:nvSpPr>
        <p:spPr>
          <a:xfrm>
            <a:off x="6054437" y="4583461"/>
            <a:ext cx="1295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JuneBook" panose="02000503030000020004" pitchFamily="50" charset="0"/>
            </a:endParaRPr>
          </a:p>
        </p:txBody>
      </p:sp>
      <p:sp>
        <p:nvSpPr>
          <p:cNvPr id="13" name="Rectangle 12">
            <a:extLst>
              <a:ext uri="{FF2B5EF4-FFF2-40B4-BE49-F238E27FC236}">
                <a16:creationId xmlns:a16="http://schemas.microsoft.com/office/drawing/2014/main" id="{3C18DF53-7A4F-3AE4-AB50-AAF1DFE68DA3}"/>
              </a:ext>
            </a:extLst>
          </p:cNvPr>
          <p:cNvSpPr/>
          <p:nvPr/>
        </p:nvSpPr>
        <p:spPr>
          <a:xfrm>
            <a:off x="7502237" y="4583461"/>
            <a:ext cx="1295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JuneBook" panose="02000503030000020004" pitchFamily="50" charset="0"/>
            </a:endParaRPr>
          </a:p>
        </p:txBody>
      </p:sp>
      <p:sp>
        <p:nvSpPr>
          <p:cNvPr id="17" name="Title 1">
            <a:extLst>
              <a:ext uri="{FF2B5EF4-FFF2-40B4-BE49-F238E27FC236}">
                <a16:creationId xmlns:a16="http://schemas.microsoft.com/office/drawing/2014/main" id="{0834F0CA-B6D7-5723-339C-90F158F0322F}"/>
              </a:ext>
            </a:extLst>
          </p:cNvPr>
          <p:cNvSpPr txBox="1">
            <a:spLocks/>
          </p:cNvSpPr>
          <p:nvPr/>
        </p:nvSpPr>
        <p:spPr>
          <a:xfrm>
            <a:off x="990600" y="337205"/>
            <a:ext cx="10515600" cy="1505883"/>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5400" dirty="0">
                <a:latin typeface="NewJuneBook" panose="02000503030000020004" pitchFamily="50" charset="0"/>
                <a:cs typeface="Times New Roman" panose="02020603050405020304" pitchFamily="18" charset="0"/>
              </a:rPr>
              <a:t>Checkout Page</a:t>
            </a:r>
            <a:endParaRPr lang="en-US" sz="5200" dirty="0">
              <a:latin typeface="NewJuneBook" panose="02000503030000020004" pitchFamily="50" charset="0"/>
            </a:endParaRPr>
          </a:p>
        </p:txBody>
      </p:sp>
    </p:spTree>
    <p:extLst>
      <p:ext uri="{BB962C8B-B14F-4D97-AF65-F5344CB8AC3E}">
        <p14:creationId xmlns:p14="http://schemas.microsoft.com/office/powerpoint/2010/main" val="31199045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Checkout Page</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solidFill>
                  <a:schemeClr val="bg2">
                    <a:lumMod val="10000"/>
                  </a:schemeClr>
                </a:solidFill>
                <a:latin typeface="NewJuneBook" panose="02000503030000020004" pitchFamily="50" charset="0"/>
              </a:rPr>
              <a:pPr>
                <a:spcAft>
                  <a:spcPts val="600"/>
                </a:spcAft>
              </a:pPr>
              <a:t>5/9/2024</a:t>
            </a:fld>
            <a:endParaRPr lang="en-US" dirty="0">
              <a:solidFill>
                <a:schemeClr val="bg2">
                  <a:lumMod val="10000"/>
                </a:schemeClr>
              </a:solidFill>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solidFill>
                <a:schemeClr val="bg2">
                  <a:lumMod val="10000"/>
                </a:schemeClr>
              </a:solidFill>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solidFill>
                  <a:schemeClr val="bg2">
                    <a:lumMod val="10000"/>
                  </a:schemeClr>
                </a:solidFill>
                <a:latin typeface="NewJuneBook" panose="02000503030000020004" pitchFamily="50" charset="0"/>
              </a:rPr>
              <a:pPr>
                <a:spcAft>
                  <a:spcPts val="600"/>
                </a:spcAft>
              </a:pPr>
              <a:t>35</a:t>
            </a:fld>
            <a:endParaRPr lang="en-US" dirty="0">
              <a:solidFill>
                <a:schemeClr val="bg2">
                  <a:lumMod val="10000"/>
                </a:schemeClr>
              </a:solidFill>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35</a:t>
            </a:fld>
            <a:endParaRPr lang="en-US" dirty="0">
              <a:latin typeface="NewJuneBook" panose="02000503030000020004" pitchFamily="50" charset="0"/>
            </a:endParaRPr>
          </a:p>
        </p:txBody>
      </p:sp>
      <p:sp>
        <p:nvSpPr>
          <p:cNvPr id="9" name="Slide Number Placeholder 1">
            <a:extLst>
              <a:ext uri="{FF2B5EF4-FFF2-40B4-BE49-F238E27FC236}">
                <a16:creationId xmlns:a16="http://schemas.microsoft.com/office/drawing/2014/main" id="{AADADC78-20E4-58E2-A640-C7B48CC3B347}"/>
              </a:ext>
            </a:extLst>
          </p:cNvPr>
          <p:cNvSpPr txBox="1">
            <a:spLocks/>
          </p:cNvSpPr>
          <p:nvPr/>
        </p:nvSpPr>
        <p:spPr>
          <a:xfrm>
            <a:off x="228600" y="63766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35</a:t>
            </a:fld>
            <a:endParaRPr lang="en-US" dirty="0">
              <a:latin typeface="NewJuneBook" panose="02000503030000020004" pitchFamily="50" charset="0"/>
            </a:endParaRPr>
          </a:p>
        </p:txBody>
      </p:sp>
      <p:sp>
        <p:nvSpPr>
          <p:cNvPr id="10" name="TextBox 9">
            <a:extLst>
              <a:ext uri="{FF2B5EF4-FFF2-40B4-BE49-F238E27FC236}">
                <a16:creationId xmlns:a16="http://schemas.microsoft.com/office/drawing/2014/main" id="{CF52C66C-A339-30AB-10C7-0F0B6870C837}"/>
              </a:ext>
            </a:extLst>
          </p:cNvPr>
          <p:cNvSpPr txBox="1"/>
          <p:nvPr/>
        </p:nvSpPr>
        <p:spPr>
          <a:xfrm>
            <a:off x="1143000" y="1544663"/>
            <a:ext cx="7067550"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View Workflow Details to see and track approval flow</a:t>
            </a:r>
          </a:p>
        </p:txBody>
      </p:sp>
      <p:sp>
        <p:nvSpPr>
          <p:cNvPr id="12" name="TextBox 11">
            <a:extLst>
              <a:ext uri="{FF2B5EF4-FFF2-40B4-BE49-F238E27FC236}">
                <a16:creationId xmlns:a16="http://schemas.microsoft.com/office/drawing/2014/main" id="{BF37A96A-2EA1-ABEC-CC0F-9D6FC25A280E}"/>
              </a:ext>
            </a:extLst>
          </p:cNvPr>
          <p:cNvSpPr txBox="1"/>
          <p:nvPr/>
        </p:nvSpPr>
        <p:spPr>
          <a:xfrm>
            <a:off x="1143000" y="5605046"/>
            <a:ext cx="7543800"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Click </a:t>
            </a:r>
            <a:r>
              <a:rPr lang="en-US" b="1" dirty="0">
                <a:solidFill>
                  <a:schemeClr val="bg2">
                    <a:lumMod val="10000"/>
                  </a:schemeClr>
                </a:solidFill>
                <a:latin typeface="NewJuneBook" panose="02000503030000020004" pitchFamily="50" charset="0"/>
              </a:rPr>
              <a:t>Request Approval </a:t>
            </a:r>
            <a:r>
              <a:rPr lang="en-US" dirty="0">
                <a:solidFill>
                  <a:schemeClr val="bg2">
                    <a:lumMod val="10000"/>
                  </a:schemeClr>
                </a:solidFill>
                <a:latin typeface="NewJuneBook" panose="02000503030000020004" pitchFamily="50" charset="0"/>
              </a:rPr>
              <a:t>to complete</a:t>
            </a:r>
          </a:p>
        </p:txBody>
      </p:sp>
      <p:pic>
        <p:nvPicPr>
          <p:cNvPr id="17" name="Picture 16">
            <a:extLst>
              <a:ext uri="{FF2B5EF4-FFF2-40B4-BE49-F238E27FC236}">
                <a16:creationId xmlns:a16="http://schemas.microsoft.com/office/drawing/2014/main" id="{856CBE8C-063A-D5D9-5CBF-356B23FD3401}"/>
              </a:ext>
            </a:extLst>
          </p:cNvPr>
          <p:cNvPicPr>
            <a:picLocks noChangeAspect="1"/>
          </p:cNvPicPr>
          <p:nvPr/>
        </p:nvPicPr>
        <p:blipFill>
          <a:blip r:embed="rId2"/>
          <a:stretch>
            <a:fillRect/>
          </a:stretch>
        </p:blipFill>
        <p:spPr>
          <a:xfrm>
            <a:off x="838200" y="2238455"/>
            <a:ext cx="9991725" cy="3399708"/>
          </a:xfrm>
          <a:prstGeom prst="rect">
            <a:avLst/>
          </a:prstGeom>
        </p:spPr>
      </p:pic>
    </p:spTree>
    <p:extLst>
      <p:ext uri="{BB962C8B-B14F-4D97-AF65-F5344CB8AC3E}">
        <p14:creationId xmlns:p14="http://schemas.microsoft.com/office/powerpoint/2010/main" val="36905197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36</a:t>
            </a:fld>
            <a:endParaRPr lang="en-US" dirty="0">
              <a:latin typeface="NewJuneBook" panose="02000503030000020004" pitchFamily="50"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36</a:t>
            </a:fld>
            <a:endParaRPr lang="en-US" dirty="0">
              <a:latin typeface="NewJuneBook" panose="02000503030000020004" pitchFamily="50" charset="0"/>
            </a:endParaRPr>
          </a:p>
        </p:txBody>
      </p:sp>
      <p:sp>
        <p:nvSpPr>
          <p:cNvPr id="9" name="Slide Number Placeholder 1">
            <a:extLst>
              <a:ext uri="{FF2B5EF4-FFF2-40B4-BE49-F238E27FC236}">
                <a16:creationId xmlns:a16="http://schemas.microsoft.com/office/drawing/2014/main" id="{AADADC78-20E4-58E2-A640-C7B48CC3B347}"/>
              </a:ext>
            </a:extLst>
          </p:cNvPr>
          <p:cNvSpPr txBox="1">
            <a:spLocks/>
          </p:cNvSpPr>
          <p:nvPr/>
        </p:nvSpPr>
        <p:spPr>
          <a:xfrm>
            <a:off x="228600" y="63766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36</a:t>
            </a:fld>
            <a:endParaRPr lang="en-US" dirty="0">
              <a:latin typeface="NewJuneBook" panose="02000503030000020004" pitchFamily="50" charset="0"/>
            </a:endParaRPr>
          </a:p>
        </p:txBody>
      </p:sp>
      <p:sp>
        <p:nvSpPr>
          <p:cNvPr id="7" name="Rectangle 6">
            <a:extLst>
              <a:ext uri="{FF2B5EF4-FFF2-40B4-BE49-F238E27FC236}">
                <a16:creationId xmlns:a16="http://schemas.microsoft.com/office/drawing/2014/main" id="{D6E0AA94-F117-3E64-3052-3F353A2F8B8F}"/>
              </a:ext>
            </a:extLst>
          </p:cNvPr>
          <p:cNvSpPr/>
          <p:nvPr/>
        </p:nvSpPr>
        <p:spPr>
          <a:xfrm>
            <a:off x="2057400" y="1771296"/>
            <a:ext cx="7620000" cy="3108543"/>
          </a:xfrm>
          <a:prstGeom prst="rect">
            <a:avLst/>
          </a:prstGeom>
        </p:spPr>
        <p:txBody>
          <a:bodyPr wrap="square">
            <a:spAutoFit/>
          </a:bodyPr>
          <a:lstStyle/>
          <a:p>
            <a:r>
              <a:rPr lang="en-US" sz="2800" dirty="0">
                <a:solidFill>
                  <a:schemeClr val="bg2">
                    <a:lumMod val="10000"/>
                  </a:schemeClr>
                </a:solidFill>
                <a:latin typeface="NewJuneBook" panose="02000503030000020004" pitchFamily="50" charset="0"/>
              </a:rPr>
              <a:t>ESM Purchase also provides the ability to order items from system suppliers that do not have a hosted or punch-out catalog setup.  </a:t>
            </a:r>
          </a:p>
          <a:p>
            <a:endParaRPr lang="en-US" sz="2800" dirty="0">
              <a:solidFill>
                <a:schemeClr val="bg2">
                  <a:lumMod val="10000"/>
                </a:schemeClr>
              </a:solidFill>
              <a:latin typeface="NewJuneBook" panose="02000503030000020004" pitchFamily="50" charset="0"/>
            </a:endParaRPr>
          </a:p>
          <a:p>
            <a:r>
              <a:rPr lang="en-US" sz="2800" dirty="0">
                <a:solidFill>
                  <a:schemeClr val="bg2">
                    <a:lumMod val="10000"/>
                  </a:schemeClr>
                </a:solidFill>
                <a:latin typeface="NewJuneBook" panose="02000503030000020004" pitchFamily="50" charset="0"/>
              </a:rPr>
              <a:t>By selecting the Non-Catalog Items link in the navigation area, users can enter desired item information into the Non-Catalog Item page. </a:t>
            </a:r>
          </a:p>
        </p:txBody>
      </p:sp>
      <p:sp>
        <p:nvSpPr>
          <p:cNvPr id="17" name="Title 1">
            <a:extLst>
              <a:ext uri="{FF2B5EF4-FFF2-40B4-BE49-F238E27FC236}">
                <a16:creationId xmlns:a16="http://schemas.microsoft.com/office/drawing/2014/main" id="{A93070EE-A240-8A51-8C19-3DFF758B5FFB}"/>
              </a:ext>
            </a:extLst>
          </p:cNvPr>
          <p:cNvSpPr txBox="1">
            <a:spLocks/>
          </p:cNvSpPr>
          <p:nvPr/>
        </p:nvSpPr>
        <p:spPr>
          <a:xfrm>
            <a:off x="838200" y="184805"/>
            <a:ext cx="10515600" cy="1505883"/>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5400" dirty="0">
                <a:latin typeface="NewJuneBook" panose="02000503030000020004" pitchFamily="50" charset="0"/>
                <a:cs typeface="Times New Roman" panose="02020603050405020304" pitchFamily="18" charset="0"/>
              </a:rPr>
              <a:t>Non-Catalog Orders</a:t>
            </a:r>
            <a:endParaRPr lang="en-US" sz="5200" dirty="0">
              <a:latin typeface="NewJuneBook" panose="02000503030000020004" pitchFamily="50" charset="0"/>
            </a:endParaRPr>
          </a:p>
        </p:txBody>
      </p:sp>
    </p:spTree>
    <p:extLst>
      <p:ext uri="{BB962C8B-B14F-4D97-AF65-F5344CB8AC3E}">
        <p14:creationId xmlns:p14="http://schemas.microsoft.com/office/powerpoint/2010/main" val="7720836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37</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37</a:t>
            </a:fld>
            <a:endParaRPr lang="en-US" dirty="0">
              <a:latin typeface="NewJuneBook" panose="02000503030000020004" pitchFamily="50" charset="0"/>
            </a:endParaRPr>
          </a:p>
        </p:txBody>
      </p:sp>
      <p:sp>
        <p:nvSpPr>
          <p:cNvPr id="7" name="Rectangle 6">
            <a:extLst>
              <a:ext uri="{FF2B5EF4-FFF2-40B4-BE49-F238E27FC236}">
                <a16:creationId xmlns:a16="http://schemas.microsoft.com/office/drawing/2014/main" id="{B0FC1EF2-D81D-9545-D3CC-46CA4E32C1CF}"/>
              </a:ext>
            </a:extLst>
          </p:cNvPr>
          <p:cNvSpPr/>
          <p:nvPr/>
        </p:nvSpPr>
        <p:spPr>
          <a:xfrm>
            <a:off x="1118997" y="1525834"/>
            <a:ext cx="7924800" cy="774507"/>
          </a:xfrm>
          <a:prstGeom prst="rect">
            <a:avLst/>
          </a:prstGeom>
        </p:spPr>
        <p:txBody>
          <a:bodyPr wrap="square">
            <a:spAutoFit/>
          </a:bodyPr>
          <a:lstStyle/>
          <a:p>
            <a:pPr marL="342900" indent="-342900">
              <a:lnSpc>
                <a:spcPct val="107000"/>
              </a:lnSpc>
              <a:spcBef>
                <a:spcPts val="0"/>
              </a:spcBef>
              <a:spcAft>
                <a:spcPts val="800"/>
              </a:spcAft>
              <a:buAutoNum type="arabicPeriod"/>
            </a:pPr>
            <a:r>
              <a:rPr lang="en-US" sz="1800"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Type or search for the S</a:t>
            </a:r>
            <a:r>
              <a:rPr lang="en-US"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uppliers</a:t>
            </a:r>
            <a:endParaRPr lang="en-US" sz="1800"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AutoNum type="arabicPeriod"/>
            </a:pPr>
            <a:r>
              <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rPr>
              <a:t>Once </a:t>
            </a:r>
            <a:r>
              <a:rPr lang="en-US" sz="1800"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the </a:t>
            </a:r>
            <a:r>
              <a:rPr lang="en-US"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S</a:t>
            </a:r>
            <a:r>
              <a:rPr lang="en-US" sz="1800"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upplier appears on the screen, click </a:t>
            </a:r>
            <a:r>
              <a:rPr lang="en-US" sz="1800" b="1"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Select</a:t>
            </a:r>
          </a:p>
        </p:txBody>
      </p:sp>
      <p:sp>
        <p:nvSpPr>
          <p:cNvPr id="10" name="Slide Number Placeholder 1">
            <a:extLst>
              <a:ext uri="{FF2B5EF4-FFF2-40B4-BE49-F238E27FC236}">
                <a16:creationId xmlns:a16="http://schemas.microsoft.com/office/drawing/2014/main" id="{CCAB89AF-854D-3E6E-BDC3-CCFA9D8F5174}"/>
              </a:ext>
            </a:extLst>
          </p:cNvPr>
          <p:cNvSpPr txBox="1">
            <a:spLocks/>
          </p:cNvSpPr>
          <p:nvPr/>
        </p:nvSpPr>
        <p:spPr>
          <a:xfrm>
            <a:off x="762000" y="4572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37</a:t>
            </a:fld>
            <a:endParaRPr lang="en-US" dirty="0">
              <a:latin typeface="NewJuneBook" panose="02000503030000020004" pitchFamily="50" charset="0"/>
            </a:endParaRPr>
          </a:p>
        </p:txBody>
      </p:sp>
      <p:sp>
        <p:nvSpPr>
          <p:cNvPr id="2" name="Title 1">
            <a:extLst>
              <a:ext uri="{FF2B5EF4-FFF2-40B4-BE49-F238E27FC236}">
                <a16:creationId xmlns:a16="http://schemas.microsoft.com/office/drawing/2014/main" id="{6B63D764-DF99-3ABC-9AD9-70A4C0B5352D}"/>
              </a:ext>
            </a:extLst>
          </p:cNvPr>
          <p:cNvSpPr txBox="1">
            <a:spLocks/>
          </p:cNvSpPr>
          <p:nvPr/>
        </p:nvSpPr>
        <p:spPr>
          <a:xfrm>
            <a:off x="990600" y="337205"/>
            <a:ext cx="10515600" cy="1505883"/>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5400" dirty="0">
                <a:latin typeface="NewJuneBook" panose="02000503030000020004" pitchFamily="50" charset="0"/>
                <a:cs typeface="Times New Roman" panose="02020603050405020304" pitchFamily="18" charset="0"/>
              </a:rPr>
              <a:t>Non-Catalog Orders</a:t>
            </a:r>
            <a:endParaRPr lang="en-US" sz="5200" dirty="0">
              <a:latin typeface="NewJuneBook" panose="02000503030000020004" pitchFamily="50" charset="0"/>
            </a:endParaRPr>
          </a:p>
        </p:txBody>
      </p:sp>
      <p:pic>
        <p:nvPicPr>
          <p:cNvPr id="11" name="Picture 10">
            <a:extLst>
              <a:ext uri="{FF2B5EF4-FFF2-40B4-BE49-F238E27FC236}">
                <a16:creationId xmlns:a16="http://schemas.microsoft.com/office/drawing/2014/main" id="{642EC7EA-E830-6E3B-CE53-008399165995}"/>
              </a:ext>
            </a:extLst>
          </p:cNvPr>
          <p:cNvPicPr>
            <a:picLocks noChangeAspect="1"/>
          </p:cNvPicPr>
          <p:nvPr/>
        </p:nvPicPr>
        <p:blipFill>
          <a:blip r:embed="rId2"/>
          <a:stretch>
            <a:fillRect/>
          </a:stretch>
        </p:blipFill>
        <p:spPr>
          <a:xfrm>
            <a:off x="457200" y="3124199"/>
            <a:ext cx="11430000" cy="3095625"/>
          </a:xfrm>
          <a:prstGeom prst="rect">
            <a:avLst/>
          </a:prstGeom>
        </p:spPr>
      </p:pic>
    </p:spTree>
    <p:extLst>
      <p:ext uri="{BB962C8B-B14F-4D97-AF65-F5344CB8AC3E}">
        <p14:creationId xmlns:p14="http://schemas.microsoft.com/office/powerpoint/2010/main" val="5008325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38</a:t>
            </a:fld>
            <a:endParaRPr lang="en-US" dirty="0">
              <a:latin typeface="NewJuneBook" panose="02000503030000020004" pitchFamily="50" charset="0"/>
            </a:endParaRPr>
          </a:p>
        </p:txBody>
      </p:sp>
      <p:sp>
        <p:nvSpPr>
          <p:cNvPr id="10" name="Slide Number Placeholder 1">
            <a:extLst>
              <a:ext uri="{FF2B5EF4-FFF2-40B4-BE49-F238E27FC236}">
                <a16:creationId xmlns:a16="http://schemas.microsoft.com/office/drawing/2014/main" id="{97D73399-7040-81A6-93DA-58AACA5146B9}"/>
              </a:ext>
            </a:extLst>
          </p:cNvPr>
          <p:cNvSpPr txBox="1">
            <a:spLocks/>
          </p:cNvSpPr>
          <p:nvPr/>
        </p:nvSpPr>
        <p:spPr>
          <a:xfrm>
            <a:off x="914400" y="5334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38</a:t>
            </a:fld>
            <a:endParaRPr lang="en-US" dirty="0">
              <a:latin typeface="NewJuneBook" panose="02000503030000020004" pitchFamily="50" charset="0"/>
            </a:endParaRPr>
          </a:p>
        </p:txBody>
      </p:sp>
      <p:sp>
        <p:nvSpPr>
          <p:cNvPr id="12" name="Rectangle 11">
            <a:extLst>
              <a:ext uri="{FF2B5EF4-FFF2-40B4-BE49-F238E27FC236}">
                <a16:creationId xmlns:a16="http://schemas.microsoft.com/office/drawing/2014/main" id="{347500BA-7DC1-0390-99C9-B0408570B685}"/>
              </a:ext>
            </a:extLst>
          </p:cNvPr>
          <p:cNvSpPr/>
          <p:nvPr/>
        </p:nvSpPr>
        <p:spPr>
          <a:xfrm>
            <a:off x="1219200" y="1567292"/>
            <a:ext cx="7924800" cy="1637500"/>
          </a:xfrm>
          <a:prstGeom prst="rect">
            <a:avLst/>
          </a:prstGeom>
        </p:spPr>
        <p:txBody>
          <a:bodyPr wrap="square">
            <a:spAutoFit/>
          </a:bodyPr>
          <a:lstStyle/>
          <a:p>
            <a:pPr marL="342900" indent="-342900">
              <a:lnSpc>
                <a:spcPct val="107000"/>
              </a:lnSpc>
              <a:spcBef>
                <a:spcPts val="0"/>
              </a:spcBef>
              <a:spcAft>
                <a:spcPts val="800"/>
              </a:spcAft>
              <a:buAutoNum type="arabicPeriod"/>
            </a:pPr>
            <a:r>
              <a:rPr lang="en-US" sz="1400"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Item/Service: Type the name of the item/service, add a description, and reference quote, if needed</a:t>
            </a:r>
          </a:p>
          <a:p>
            <a:pPr marL="342900" indent="-342900">
              <a:lnSpc>
                <a:spcPct val="107000"/>
              </a:lnSpc>
              <a:spcBef>
                <a:spcPts val="0"/>
              </a:spcBef>
              <a:spcAft>
                <a:spcPts val="800"/>
              </a:spcAft>
              <a:buAutoNum type="arabicPeriod"/>
            </a:pPr>
            <a:r>
              <a:rPr lang="en-US" sz="14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rPr>
              <a:t>Select the UOM (Unit of Measure)</a:t>
            </a:r>
          </a:p>
          <a:p>
            <a:pPr marL="342900" indent="-342900">
              <a:lnSpc>
                <a:spcPct val="107000"/>
              </a:lnSpc>
              <a:spcBef>
                <a:spcPts val="0"/>
              </a:spcBef>
              <a:spcAft>
                <a:spcPts val="800"/>
              </a:spcAft>
              <a:buAutoNum type="arabicPeriod"/>
            </a:pPr>
            <a:r>
              <a:rPr lang="en-US" sz="1400"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Qty: Type in your quantity</a:t>
            </a:r>
          </a:p>
          <a:p>
            <a:pPr marL="342900" indent="-342900">
              <a:lnSpc>
                <a:spcPct val="107000"/>
              </a:lnSpc>
              <a:spcBef>
                <a:spcPts val="0"/>
              </a:spcBef>
              <a:spcAft>
                <a:spcPts val="800"/>
              </a:spcAft>
              <a:buAutoNum type="arabicPeriod"/>
            </a:pPr>
            <a:r>
              <a:rPr lang="en-US" sz="1400"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List price: Type the price of the item</a:t>
            </a:r>
          </a:p>
          <a:p>
            <a:pPr marL="342900" indent="-342900">
              <a:lnSpc>
                <a:spcPct val="107000"/>
              </a:lnSpc>
              <a:spcBef>
                <a:spcPts val="0"/>
              </a:spcBef>
              <a:spcAft>
                <a:spcPts val="800"/>
              </a:spcAft>
              <a:buAutoNum type="arabicPeriod"/>
            </a:pPr>
            <a:r>
              <a:rPr lang="en-US" sz="14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rPr>
              <a:t>Click </a:t>
            </a:r>
            <a:r>
              <a:rPr lang="en-US" sz="1400" b="1"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rPr>
              <a:t>Add to Cart</a:t>
            </a:r>
          </a:p>
        </p:txBody>
      </p:sp>
      <p:sp>
        <p:nvSpPr>
          <p:cNvPr id="2" name="Title 1">
            <a:extLst>
              <a:ext uri="{FF2B5EF4-FFF2-40B4-BE49-F238E27FC236}">
                <a16:creationId xmlns:a16="http://schemas.microsoft.com/office/drawing/2014/main" id="{85103816-7266-06EF-A883-4D48D09F16DF}"/>
              </a:ext>
            </a:extLst>
          </p:cNvPr>
          <p:cNvSpPr txBox="1">
            <a:spLocks/>
          </p:cNvSpPr>
          <p:nvPr/>
        </p:nvSpPr>
        <p:spPr>
          <a:xfrm>
            <a:off x="990600" y="337205"/>
            <a:ext cx="10515600" cy="1505883"/>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5400" dirty="0">
                <a:latin typeface="NewJuneBook" panose="02000503030000020004" pitchFamily="50" charset="0"/>
                <a:cs typeface="Times New Roman" panose="02020603050405020304" pitchFamily="18" charset="0"/>
              </a:rPr>
              <a:t>Non-Catalog Orders</a:t>
            </a:r>
            <a:endParaRPr lang="en-US" sz="5200" dirty="0">
              <a:latin typeface="NewJuneBook" panose="02000503030000020004" pitchFamily="50" charset="0"/>
            </a:endParaRPr>
          </a:p>
        </p:txBody>
      </p:sp>
      <p:pic>
        <p:nvPicPr>
          <p:cNvPr id="9" name="Picture 8">
            <a:extLst>
              <a:ext uri="{FF2B5EF4-FFF2-40B4-BE49-F238E27FC236}">
                <a16:creationId xmlns:a16="http://schemas.microsoft.com/office/drawing/2014/main" id="{24DE5F19-B6C7-74B4-26F9-250446F97337}"/>
              </a:ext>
            </a:extLst>
          </p:cNvPr>
          <p:cNvPicPr>
            <a:picLocks noChangeAspect="1"/>
          </p:cNvPicPr>
          <p:nvPr/>
        </p:nvPicPr>
        <p:blipFill>
          <a:blip r:embed="rId2"/>
          <a:stretch>
            <a:fillRect/>
          </a:stretch>
        </p:blipFill>
        <p:spPr>
          <a:xfrm>
            <a:off x="417576" y="3204792"/>
            <a:ext cx="11353800" cy="3516683"/>
          </a:xfrm>
          <a:prstGeom prst="rect">
            <a:avLst/>
          </a:prstGeom>
        </p:spPr>
      </p:pic>
    </p:spTree>
    <p:extLst>
      <p:ext uri="{BB962C8B-B14F-4D97-AF65-F5344CB8AC3E}">
        <p14:creationId xmlns:p14="http://schemas.microsoft.com/office/powerpoint/2010/main" val="5758810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39</a:t>
            </a:fld>
            <a:endParaRPr lang="en-US" dirty="0">
              <a:latin typeface="NewJuneBook" panose="02000503030000020004" pitchFamily="50"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39</a:t>
            </a:fld>
            <a:endParaRPr lang="en-US" dirty="0">
              <a:latin typeface="NewJuneBook" panose="02000503030000020004" pitchFamily="50" charset="0"/>
            </a:endParaRPr>
          </a:p>
        </p:txBody>
      </p:sp>
      <p:sp>
        <p:nvSpPr>
          <p:cNvPr id="7" name="TextBox 6">
            <a:extLst>
              <a:ext uri="{FF2B5EF4-FFF2-40B4-BE49-F238E27FC236}">
                <a16:creationId xmlns:a16="http://schemas.microsoft.com/office/drawing/2014/main" id="{97E0C970-E1E9-5A5C-039F-A2C73D998D83}"/>
              </a:ext>
            </a:extLst>
          </p:cNvPr>
          <p:cNvSpPr txBox="1"/>
          <p:nvPr/>
        </p:nvSpPr>
        <p:spPr>
          <a:xfrm>
            <a:off x="2628900" y="1161959"/>
            <a:ext cx="5867400" cy="523220"/>
          </a:xfrm>
          <a:prstGeom prst="rect">
            <a:avLst/>
          </a:prstGeom>
          <a:noFill/>
        </p:spPr>
        <p:txBody>
          <a:bodyPr wrap="square" rtlCol="0">
            <a:spAutoFit/>
          </a:bodyPr>
          <a:lstStyle/>
          <a:p>
            <a:pPr algn="ctr"/>
            <a:r>
              <a:rPr lang="en-US" sz="2800" dirty="0">
                <a:solidFill>
                  <a:schemeClr val="bg1"/>
                </a:solidFill>
                <a:latin typeface="NewJuneBook" panose="02000503030000020004" pitchFamily="50" charset="0"/>
                <a:cs typeface="Times New Roman" panose="02020603050405020304" pitchFamily="18" charset="0"/>
              </a:rPr>
              <a:t>Open (Standing) Orders</a:t>
            </a:r>
          </a:p>
        </p:txBody>
      </p:sp>
      <p:sp>
        <p:nvSpPr>
          <p:cNvPr id="9" name="Slide Number Placeholder 1">
            <a:extLst>
              <a:ext uri="{FF2B5EF4-FFF2-40B4-BE49-F238E27FC236}">
                <a16:creationId xmlns:a16="http://schemas.microsoft.com/office/drawing/2014/main" id="{98A00077-DDD2-5DC9-21AC-2E1BEDD38B09}"/>
              </a:ext>
            </a:extLst>
          </p:cNvPr>
          <p:cNvSpPr txBox="1">
            <a:spLocks/>
          </p:cNvSpPr>
          <p:nvPr/>
        </p:nvSpPr>
        <p:spPr>
          <a:xfrm>
            <a:off x="1066800" y="933359"/>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39</a:t>
            </a:fld>
            <a:endParaRPr lang="en-US" dirty="0">
              <a:latin typeface="NewJuneBook" panose="02000503030000020004" pitchFamily="50" charset="0"/>
            </a:endParaRPr>
          </a:p>
        </p:txBody>
      </p:sp>
      <p:sp>
        <p:nvSpPr>
          <p:cNvPr id="10" name="Rectangle 9">
            <a:extLst>
              <a:ext uri="{FF2B5EF4-FFF2-40B4-BE49-F238E27FC236}">
                <a16:creationId xmlns:a16="http://schemas.microsoft.com/office/drawing/2014/main" id="{09FE82BA-BA97-9DAB-1109-D1A3D0D6C087}"/>
              </a:ext>
            </a:extLst>
          </p:cNvPr>
          <p:cNvSpPr/>
          <p:nvPr/>
        </p:nvSpPr>
        <p:spPr>
          <a:xfrm>
            <a:off x="1274401" y="1752600"/>
            <a:ext cx="7924800" cy="375552"/>
          </a:xfrm>
          <a:prstGeom prst="rect">
            <a:avLst/>
          </a:prstGeom>
        </p:spPr>
        <p:txBody>
          <a:bodyPr wrap="square">
            <a:spAutoFit/>
          </a:bodyPr>
          <a:lstStyle/>
          <a:p>
            <a:pPr marL="342900" indent="-342900">
              <a:lnSpc>
                <a:spcPct val="107000"/>
              </a:lnSpc>
              <a:spcBef>
                <a:spcPts val="0"/>
              </a:spcBef>
              <a:spcAft>
                <a:spcPts val="800"/>
              </a:spcAft>
              <a:buAutoNum type="arabicPeriod"/>
            </a:pPr>
            <a:r>
              <a:rPr lang="en-US" sz="1800"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Click </a:t>
            </a:r>
            <a:r>
              <a:rPr lang="en-US" b="1"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Checkout</a:t>
            </a:r>
            <a:r>
              <a:rPr lang="en-US" sz="1800" b="1"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 </a:t>
            </a:r>
            <a:r>
              <a:rPr lang="en-US" sz="1800"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in Cart Summary to move to the transaction</a:t>
            </a: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6EDEDC5F-1666-C06D-3A4F-4BC9DCB2422E}"/>
              </a:ext>
            </a:extLst>
          </p:cNvPr>
          <p:cNvSpPr txBox="1">
            <a:spLocks/>
          </p:cNvSpPr>
          <p:nvPr/>
        </p:nvSpPr>
        <p:spPr>
          <a:xfrm>
            <a:off x="838200" y="184805"/>
            <a:ext cx="10515600" cy="1505883"/>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5400" dirty="0">
                <a:latin typeface="NewJuneBook" panose="02000503030000020004" pitchFamily="50" charset="0"/>
                <a:cs typeface="Times New Roman" panose="02020603050405020304" pitchFamily="18" charset="0"/>
              </a:rPr>
              <a:t>Non-Catalog Orders</a:t>
            </a:r>
            <a:endParaRPr lang="en-US" sz="5200" dirty="0">
              <a:latin typeface="NewJuneBook" panose="02000503030000020004" pitchFamily="50" charset="0"/>
            </a:endParaRPr>
          </a:p>
        </p:txBody>
      </p:sp>
      <p:pic>
        <p:nvPicPr>
          <p:cNvPr id="13" name="Picture 12">
            <a:extLst>
              <a:ext uri="{FF2B5EF4-FFF2-40B4-BE49-F238E27FC236}">
                <a16:creationId xmlns:a16="http://schemas.microsoft.com/office/drawing/2014/main" id="{17C80D01-F564-FEE5-00E0-ECA869DC9876}"/>
              </a:ext>
            </a:extLst>
          </p:cNvPr>
          <p:cNvPicPr>
            <a:picLocks noChangeAspect="1"/>
          </p:cNvPicPr>
          <p:nvPr/>
        </p:nvPicPr>
        <p:blipFill>
          <a:blip r:embed="rId2"/>
          <a:stretch>
            <a:fillRect/>
          </a:stretch>
        </p:blipFill>
        <p:spPr>
          <a:xfrm>
            <a:off x="152400" y="2457355"/>
            <a:ext cx="11811000" cy="2979272"/>
          </a:xfrm>
          <a:prstGeom prst="rect">
            <a:avLst/>
          </a:prstGeom>
        </p:spPr>
      </p:pic>
    </p:spTree>
    <p:extLst>
      <p:ext uri="{BB962C8B-B14F-4D97-AF65-F5344CB8AC3E}">
        <p14:creationId xmlns:p14="http://schemas.microsoft.com/office/powerpoint/2010/main" val="2525391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3C0253D-54FA-FA4F-8687-02439162429D}"/>
              </a:ext>
            </a:extLst>
          </p:cNvPr>
          <p:cNvSpPr/>
          <p:nvPr/>
        </p:nvSpPr>
        <p:spPr>
          <a:xfrm>
            <a:off x="0" y="2057400"/>
            <a:ext cx="12192000" cy="4165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lnSpc>
                <a:spcPct val="107000"/>
              </a:lnSpc>
              <a:spcBef>
                <a:spcPts val="0"/>
              </a:spcBef>
              <a:spcAft>
                <a:spcPts val="800"/>
              </a:spcAft>
            </a:pPr>
            <a:r>
              <a:rPr lang="en-US" sz="2000"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ESM Purchase is an internet browser-based eProcurement application used to place orders both from predefined supplier punch-out catalogs, standard orders and open orders (blanket orders). </a:t>
            </a:r>
          </a:p>
          <a:p>
            <a:pPr marR="0" algn="ctr">
              <a:lnSpc>
                <a:spcPct val="107000"/>
              </a:lnSpc>
              <a:spcBef>
                <a:spcPts val="0"/>
              </a:spcBef>
              <a:spcAft>
                <a:spcPts val="800"/>
              </a:spcAft>
            </a:pPr>
            <a:endParaRPr lang="en-US" sz="2000"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endParaRPr>
          </a:p>
          <a:p>
            <a:pPr marR="0" algn="ctr">
              <a:lnSpc>
                <a:spcPct val="107000"/>
              </a:lnSpc>
              <a:spcBef>
                <a:spcPts val="0"/>
              </a:spcBef>
              <a:spcAft>
                <a:spcPts val="800"/>
              </a:spcAft>
            </a:pPr>
            <a:r>
              <a:rPr lang="en-US" sz="2000"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The system is configured to automate budget checking and approval workflows and related business processes, plus allow the management, tracking and reporting of eProcurement data</a:t>
            </a:r>
            <a:endParaRPr lang="en-AE" sz="2000" dirty="0">
              <a:latin typeface="NewJuneBook" panose="02000503030000020004" pitchFamily="50" charset="0"/>
            </a:endParaRPr>
          </a:p>
        </p:txBody>
      </p:sp>
      <p:sp>
        <p:nvSpPr>
          <p:cNvPr id="5" name="Rectangle 4">
            <a:extLst>
              <a:ext uri="{FF2B5EF4-FFF2-40B4-BE49-F238E27FC236}">
                <a16:creationId xmlns:a16="http://schemas.microsoft.com/office/drawing/2014/main" id="{43765EA1-333D-B34D-9A93-F2440E0767AE}"/>
              </a:ext>
            </a:extLst>
          </p:cNvPr>
          <p:cNvSpPr/>
          <p:nvPr/>
        </p:nvSpPr>
        <p:spPr>
          <a:xfrm>
            <a:off x="15834" y="-1"/>
            <a:ext cx="10118766" cy="2057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635000" y="635001"/>
            <a:ext cx="9080500" cy="825500"/>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dirty="0">
                <a:solidFill>
                  <a:schemeClr val="bg1"/>
                </a:solidFill>
                <a:latin typeface="NewJuneBook" panose="02000503030000020004" pitchFamily="50" charset="0"/>
              </a:rPr>
              <a:t>Introduction to ESM Purchase</a:t>
            </a:r>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a:xfrm>
            <a:off x="8001000" y="6477000"/>
            <a:ext cx="1714500" cy="180976"/>
          </a:xfrm>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a:xfrm>
            <a:off x="3397250" y="6474551"/>
            <a:ext cx="3556001" cy="180975"/>
          </a:xfrm>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a:xfrm>
            <a:off x="10013822" y="6474551"/>
            <a:ext cx="1537644" cy="180976"/>
          </a:xfrm>
        </p:spPr>
        <p:txBody>
          <a:bodyPr/>
          <a:lstStyle/>
          <a:p>
            <a:fld id="{58339581-759F-43B7-B47D-47F906F0E294}" type="slidenum">
              <a:rPr lang="en-US" smtClean="0">
                <a:latin typeface="NewJuneBook" panose="02000503030000020004" pitchFamily="50" charset="0"/>
              </a:rPr>
              <a:t>4</a:t>
            </a:fld>
            <a:endParaRPr lang="en-US" dirty="0">
              <a:latin typeface="NewJuneBook" panose="02000503030000020004" pitchFamily="50" charset="0"/>
            </a:endParaRPr>
          </a:p>
        </p:txBody>
      </p:sp>
    </p:spTree>
    <p:extLst>
      <p:ext uri="{BB962C8B-B14F-4D97-AF65-F5344CB8AC3E}">
        <p14:creationId xmlns:p14="http://schemas.microsoft.com/office/powerpoint/2010/main" val="12261052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400" dirty="0">
                <a:latin typeface="NewJuneBook" panose="02000503030000020004" pitchFamily="50" charset="0"/>
                <a:cs typeface="Times New Roman" panose="02020603050405020304" pitchFamily="18" charset="0"/>
              </a:rPr>
              <a:t>Blanket Orders</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40</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40</a:t>
            </a:fld>
            <a:endParaRPr lang="en-US" dirty="0">
              <a:latin typeface="NewJuneBook" panose="02000503030000020004" pitchFamily="50" charset="0"/>
            </a:endParaRPr>
          </a:p>
        </p:txBody>
      </p:sp>
      <p:sp>
        <p:nvSpPr>
          <p:cNvPr id="9" name="Rectangle 8">
            <a:extLst>
              <a:ext uri="{FF2B5EF4-FFF2-40B4-BE49-F238E27FC236}">
                <a16:creationId xmlns:a16="http://schemas.microsoft.com/office/drawing/2014/main" id="{7184969D-037B-4EF6-C93F-E63CE113EDA7}"/>
              </a:ext>
            </a:extLst>
          </p:cNvPr>
          <p:cNvSpPr/>
          <p:nvPr/>
        </p:nvSpPr>
        <p:spPr>
          <a:xfrm>
            <a:off x="1143000" y="1447800"/>
            <a:ext cx="7924800" cy="375552"/>
          </a:xfrm>
          <a:prstGeom prst="rect">
            <a:avLst/>
          </a:prstGeom>
        </p:spPr>
        <p:txBody>
          <a:bodyPr wrap="square">
            <a:spAutoFit/>
          </a:bodyPr>
          <a:lstStyle/>
          <a:p>
            <a:pPr>
              <a:lnSpc>
                <a:spcPct val="107000"/>
              </a:lnSpc>
              <a:spcBef>
                <a:spcPts val="0"/>
              </a:spcBef>
              <a:spcAft>
                <a:spcPts val="800"/>
              </a:spcAft>
            </a:pPr>
            <a:r>
              <a:rPr lang="en-US" sz="1800"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Select the </a:t>
            </a:r>
            <a:r>
              <a:rPr lang="en-US" sz="1800" b="1" dirty="0">
                <a:solidFill>
                  <a:schemeClr val="bg2">
                    <a:lumMod val="10000"/>
                  </a:schemeClr>
                </a:solidFill>
                <a:latin typeface="NewJuneBook" panose="02000503030000020004" pitchFamily="50" charset="0"/>
                <a:ea typeface="Calibri" panose="020F0502020204030204" pitchFamily="34" charset="0"/>
                <a:cs typeface="Times New Roman" panose="02020603050405020304" pitchFamily="18" charset="0"/>
              </a:rPr>
              <a:t>Blanket Order </a:t>
            </a:r>
            <a:r>
              <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rPr>
              <a:t>link to start an order</a:t>
            </a:r>
          </a:p>
        </p:txBody>
      </p:sp>
      <p:sp>
        <p:nvSpPr>
          <p:cNvPr id="11" name="Slide Number Placeholder 1">
            <a:extLst>
              <a:ext uri="{FF2B5EF4-FFF2-40B4-BE49-F238E27FC236}">
                <a16:creationId xmlns:a16="http://schemas.microsoft.com/office/drawing/2014/main" id="{5D76B10B-DA7F-C960-244A-347795B37AFF}"/>
              </a:ext>
            </a:extLst>
          </p:cNvPr>
          <p:cNvSpPr txBox="1">
            <a:spLocks/>
          </p:cNvSpPr>
          <p:nvPr/>
        </p:nvSpPr>
        <p:spPr>
          <a:xfrm>
            <a:off x="685800" y="252167"/>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40</a:t>
            </a:fld>
            <a:endParaRPr lang="en-US" dirty="0">
              <a:latin typeface="NewJuneBook" panose="02000503030000020004" pitchFamily="50" charset="0"/>
            </a:endParaRPr>
          </a:p>
        </p:txBody>
      </p:sp>
      <p:pic>
        <p:nvPicPr>
          <p:cNvPr id="10" name="Picture 9">
            <a:extLst>
              <a:ext uri="{FF2B5EF4-FFF2-40B4-BE49-F238E27FC236}">
                <a16:creationId xmlns:a16="http://schemas.microsoft.com/office/drawing/2014/main" id="{ADFA1AEE-AECB-A6B2-A46B-5E5AC396B4CD}"/>
              </a:ext>
            </a:extLst>
          </p:cNvPr>
          <p:cNvPicPr>
            <a:picLocks noChangeAspect="1"/>
          </p:cNvPicPr>
          <p:nvPr/>
        </p:nvPicPr>
        <p:blipFill>
          <a:blip r:embed="rId2"/>
          <a:stretch>
            <a:fillRect/>
          </a:stretch>
        </p:blipFill>
        <p:spPr>
          <a:xfrm>
            <a:off x="228600" y="1817837"/>
            <a:ext cx="11125200" cy="4903637"/>
          </a:xfrm>
          <a:prstGeom prst="rect">
            <a:avLst/>
          </a:prstGeom>
        </p:spPr>
      </p:pic>
      <p:sp>
        <p:nvSpPr>
          <p:cNvPr id="13" name="TextBox 12">
            <a:extLst>
              <a:ext uri="{FF2B5EF4-FFF2-40B4-BE49-F238E27FC236}">
                <a16:creationId xmlns:a16="http://schemas.microsoft.com/office/drawing/2014/main" id="{188B0961-E104-3185-58E5-7EAE4244B442}"/>
              </a:ext>
            </a:extLst>
          </p:cNvPr>
          <p:cNvSpPr txBox="1"/>
          <p:nvPr/>
        </p:nvSpPr>
        <p:spPr>
          <a:xfrm>
            <a:off x="4648200" y="2362200"/>
            <a:ext cx="609600" cy="400110"/>
          </a:xfrm>
          <a:prstGeom prst="rect">
            <a:avLst/>
          </a:prstGeom>
          <a:noFill/>
          <a:ln w="38100">
            <a:solidFill>
              <a:schemeClr val="tx1"/>
            </a:solidFill>
          </a:ln>
        </p:spPr>
        <p:txBody>
          <a:bodyPr wrap="square" rtlCol="0">
            <a:spAutoFit/>
          </a:bodyPr>
          <a:lstStyle/>
          <a:p>
            <a:pPr algn="l"/>
            <a:endParaRPr lang="en-US" sz="2000" dirty="0"/>
          </a:p>
        </p:txBody>
      </p:sp>
      <p:sp>
        <p:nvSpPr>
          <p:cNvPr id="14" name="Rectangle 13">
            <a:extLst>
              <a:ext uri="{FF2B5EF4-FFF2-40B4-BE49-F238E27FC236}">
                <a16:creationId xmlns:a16="http://schemas.microsoft.com/office/drawing/2014/main" id="{76A127E3-9EA9-E982-1B9C-6C9F01FF72C1}"/>
              </a:ext>
            </a:extLst>
          </p:cNvPr>
          <p:cNvSpPr/>
          <p:nvPr/>
        </p:nvSpPr>
        <p:spPr>
          <a:xfrm flipV="1">
            <a:off x="4953000" y="262128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41180751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41</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41</a:t>
            </a:fld>
            <a:endParaRPr lang="en-US" dirty="0">
              <a:latin typeface="NewJuneBook" panose="02000503030000020004" pitchFamily="50" charset="0"/>
            </a:endParaRPr>
          </a:p>
        </p:txBody>
      </p:sp>
      <p:sp>
        <p:nvSpPr>
          <p:cNvPr id="7" name="TextBox 6">
            <a:extLst>
              <a:ext uri="{FF2B5EF4-FFF2-40B4-BE49-F238E27FC236}">
                <a16:creationId xmlns:a16="http://schemas.microsoft.com/office/drawing/2014/main" id="{8840E169-9D8D-4BC0-0C94-47068994D5A0}"/>
              </a:ext>
            </a:extLst>
          </p:cNvPr>
          <p:cNvSpPr txBox="1"/>
          <p:nvPr/>
        </p:nvSpPr>
        <p:spPr>
          <a:xfrm>
            <a:off x="2552700" y="990883"/>
            <a:ext cx="5867400" cy="523220"/>
          </a:xfrm>
          <a:prstGeom prst="rect">
            <a:avLst/>
          </a:prstGeom>
          <a:noFill/>
        </p:spPr>
        <p:txBody>
          <a:bodyPr wrap="square" rtlCol="0">
            <a:spAutoFit/>
          </a:bodyPr>
          <a:lstStyle/>
          <a:p>
            <a:pPr algn="ctr"/>
            <a:r>
              <a:rPr lang="en-US" sz="2800" dirty="0">
                <a:solidFill>
                  <a:schemeClr val="bg1"/>
                </a:solidFill>
                <a:latin typeface="NewJuneBook" panose="02000503030000020004" pitchFamily="50" charset="0"/>
                <a:cs typeface="Times New Roman" panose="02020603050405020304" pitchFamily="18" charset="0"/>
              </a:rPr>
              <a:t>Open (Standing) Orders</a:t>
            </a:r>
          </a:p>
        </p:txBody>
      </p:sp>
      <p:sp>
        <p:nvSpPr>
          <p:cNvPr id="9" name="Slide Number Placeholder 1">
            <a:extLst>
              <a:ext uri="{FF2B5EF4-FFF2-40B4-BE49-F238E27FC236}">
                <a16:creationId xmlns:a16="http://schemas.microsoft.com/office/drawing/2014/main" id="{F0864936-F103-23CA-498D-78A9704B8AF1}"/>
              </a:ext>
            </a:extLst>
          </p:cNvPr>
          <p:cNvSpPr txBox="1">
            <a:spLocks/>
          </p:cNvSpPr>
          <p:nvPr/>
        </p:nvSpPr>
        <p:spPr>
          <a:xfrm>
            <a:off x="990600" y="762283"/>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41</a:t>
            </a:fld>
            <a:endParaRPr lang="en-US" dirty="0">
              <a:latin typeface="NewJuneBook" panose="02000503030000020004" pitchFamily="50" charset="0"/>
            </a:endParaRPr>
          </a:p>
        </p:txBody>
      </p:sp>
      <p:sp>
        <p:nvSpPr>
          <p:cNvPr id="10" name="TextBox 9">
            <a:extLst>
              <a:ext uri="{FF2B5EF4-FFF2-40B4-BE49-F238E27FC236}">
                <a16:creationId xmlns:a16="http://schemas.microsoft.com/office/drawing/2014/main" id="{F9421614-98D7-4C4B-218E-BC142D5CFE0A}"/>
              </a:ext>
            </a:extLst>
          </p:cNvPr>
          <p:cNvSpPr txBox="1"/>
          <p:nvPr/>
        </p:nvSpPr>
        <p:spPr>
          <a:xfrm>
            <a:off x="211517" y="2253258"/>
            <a:ext cx="8399083" cy="3216265"/>
          </a:xfrm>
          <a:prstGeom prst="rect">
            <a:avLst/>
          </a:prstGeom>
          <a:noFill/>
        </p:spPr>
        <p:txBody>
          <a:bodyPr wrap="square" rtlCol="0">
            <a:spAutoFit/>
          </a:bodyPr>
          <a:lstStyle/>
          <a:p>
            <a:r>
              <a:rPr lang="en-US" sz="1400" dirty="0">
                <a:solidFill>
                  <a:schemeClr val="bg2">
                    <a:lumMod val="10000"/>
                  </a:schemeClr>
                </a:solidFill>
                <a:latin typeface="NewJuneBook" panose="02000503030000020004" pitchFamily="50" charset="0"/>
              </a:rPr>
              <a:t>All the information should be either already filled in or will </a:t>
            </a:r>
          </a:p>
          <a:p>
            <a:r>
              <a:rPr lang="en-US" sz="1400" dirty="0">
                <a:solidFill>
                  <a:schemeClr val="bg2">
                    <a:lumMod val="10000"/>
                  </a:schemeClr>
                </a:solidFill>
                <a:latin typeface="NewJuneBook" panose="02000503030000020004" pitchFamily="50" charset="0"/>
              </a:rPr>
              <a:t>require selection.</a:t>
            </a:r>
          </a:p>
          <a:p>
            <a:endParaRPr lang="en-US" sz="1400" dirty="0">
              <a:solidFill>
                <a:schemeClr val="bg2">
                  <a:lumMod val="10000"/>
                </a:schemeClr>
              </a:solidFill>
              <a:latin typeface="NewJuneBook" panose="02000503030000020004" pitchFamily="50" charset="0"/>
            </a:endParaRPr>
          </a:p>
          <a:p>
            <a:pPr marL="342900" indent="-342900">
              <a:buAutoNum type="arabicPeriod"/>
            </a:pPr>
            <a:r>
              <a:rPr lang="en-US" sz="1300" dirty="0">
                <a:solidFill>
                  <a:schemeClr val="bg2">
                    <a:lumMod val="10000"/>
                  </a:schemeClr>
                </a:solidFill>
                <a:latin typeface="NewJuneBook" panose="02000503030000020004" pitchFamily="50" charset="0"/>
              </a:rPr>
              <a:t>Enter Fiscal Date – Start Date – Must be today’s date </a:t>
            </a:r>
          </a:p>
          <a:p>
            <a:pPr marL="342900" indent="-342900">
              <a:buAutoNum type="arabicPeriod"/>
            </a:pPr>
            <a:r>
              <a:rPr lang="en-US" sz="1300" dirty="0">
                <a:solidFill>
                  <a:schemeClr val="bg2">
                    <a:lumMod val="10000"/>
                  </a:schemeClr>
                </a:solidFill>
                <a:latin typeface="NewJuneBook" panose="02000503030000020004" pitchFamily="50" charset="0"/>
              </a:rPr>
              <a:t>Enter Order Type – Select from drop down menu</a:t>
            </a:r>
          </a:p>
          <a:p>
            <a:pPr marL="342900" indent="-342900">
              <a:buAutoNum type="arabicPeriod"/>
            </a:pPr>
            <a:r>
              <a:rPr lang="en-US" sz="1300" dirty="0">
                <a:solidFill>
                  <a:schemeClr val="bg2">
                    <a:lumMod val="10000"/>
                  </a:schemeClr>
                </a:solidFill>
                <a:latin typeface="NewJuneBook" panose="02000503030000020004" pitchFamily="50" charset="0"/>
              </a:rPr>
              <a:t>Input Need By Date – End Date (optional)</a:t>
            </a:r>
          </a:p>
          <a:p>
            <a:pPr marL="342900" indent="-342900">
              <a:buAutoNum type="arabicPeriod"/>
            </a:pPr>
            <a:r>
              <a:rPr lang="en-US" sz="1300" dirty="0">
                <a:solidFill>
                  <a:schemeClr val="bg2">
                    <a:lumMod val="10000"/>
                  </a:schemeClr>
                </a:solidFill>
                <a:latin typeface="NewJuneBook" panose="02000503030000020004" pitchFamily="50" charset="0"/>
              </a:rPr>
              <a:t>Select Commodity Code (from drop down menu or type in)</a:t>
            </a:r>
          </a:p>
          <a:p>
            <a:pPr marL="342900" indent="-342900">
              <a:buAutoNum type="arabicPeriod" startAt="5"/>
            </a:pPr>
            <a:r>
              <a:rPr lang="en-US" sz="1300" dirty="0">
                <a:solidFill>
                  <a:schemeClr val="bg2">
                    <a:lumMod val="10000"/>
                  </a:schemeClr>
                </a:solidFill>
                <a:latin typeface="NewJuneBook" panose="02000503030000020004" pitchFamily="50" charset="0"/>
              </a:rPr>
              <a:t>Quote Required? – Select Yes or No from drop down menu </a:t>
            </a:r>
          </a:p>
          <a:p>
            <a:pPr marL="342900" indent="-342900">
              <a:buAutoNum type="arabicPeriod" startAt="5"/>
            </a:pPr>
            <a:r>
              <a:rPr lang="en-US" sz="1300" dirty="0">
                <a:solidFill>
                  <a:schemeClr val="bg2">
                    <a:lumMod val="10000"/>
                  </a:schemeClr>
                </a:solidFill>
                <a:latin typeface="NewJuneBook" panose="02000503030000020004" pitchFamily="50" charset="0"/>
              </a:rPr>
              <a:t>Quote Attached? – Select Yes or No from drop down menu</a:t>
            </a:r>
          </a:p>
          <a:p>
            <a:pPr marL="342900" indent="-342900">
              <a:buAutoNum type="arabicPeriod" startAt="5"/>
            </a:pPr>
            <a:r>
              <a:rPr lang="en-US" sz="1300" dirty="0">
                <a:solidFill>
                  <a:schemeClr val="bg2">
                    <a:lumMod val="10000"/>
                  </a:schemeClr>
                </a:solidFill>
                <a:latin typeface="NewJuneBook" panose="02000503030000020004" pitchFamily="50" charset="0"/>
              </a:rPr>
              <a:t>Cert Reqd over 15K – Select Yes or No from drop down menu</a:t>
            </a:r>
          </a:p>
          <a:p>
            <a:pPr marL="342900" indent="-342900">
              <a:buAutoNum type="arabicPeriod" startAt="5"/>
            </a:pPr>
            <a:r>
              <a:rPr lang="en-US" sz="1300" dirty="0">
                <a:solidFill>
                  <a:schemeClr val="bg2">
                    <a:lumMod val="10000"/>
                  </a:schemeClr>
                </a:solidFill>
                <a:latin typeface="NewJuneBook" panose="02000503030000020004" pitchFamily="50" charset="0"/>
              </a:rPr>
              <a:t>Cert Attached? – Select Yes or No from drop down menu</a:t>
            </a:r>
          </a:p>
          <a:p>
            <a:pPr marL="342900" indent="-342900">
              <a:buAutoNum type="arabicPeriod" startAt="5"/>
            </a:pPr>
            <a:r>
              <a:rPr lang="en-US" sz="1300" dirty="0">
                <a:solidFill>
                  <a:schemeClr val="bg2">
                    <a:lumMod val="10000"/>
                  </a:schemeClr>
                </a:solidFill>
                <a:latin typeface="NewJuneBook" panose="02000503030000020004" pitchFamily="50" charset="0"/>
              </a:rPr>
              <a:t>Blanket order Start Date – Select today’s date</a:t>
            </a:r>
          </a:p>
          <a:p>
            <a:pPr marL="342900" indent="-342900">
              <a:buAutoNum type="arabicPeriod" startAt="5"/>
            </a:pPr>
            <a:r>
              <a:rPr lang="en-US" sz="1300" dirty="0">
                <a:solidFill>
                  <a:schemeClr val="bg2">
                    <a:lumMod val="10000"/>
                  </a:schemeClr>
                </a:solidFill>
                <a:latin typeface="NewJuneBook" panose="02000503030000020004" pitchFamily="50" charset="0"/>
              </a:rPr>
              <a:t>Blanket order End Date – Select 6/30/24 (for current FY)</a:t>
            </a:r>
          </a:p>
          <a:p>
            <a:r>
              <a:rPr lang="en-US" sz="1300" dirty="0">
                <a:solidFill>
                  <a:schemeClr val="bg2">
                    <a:lumMod val="10000"/>
                  </a:schemeClr>
                </a:solidFill>
                <a:latin typeface="NewJuneBook" panose="02000503030000020004" pitchFamily="50" charset="0"/>
              </a:rPr>
              <a:t>11.   Click </a:t>
            </a:r>
            <a:r>
              <a:rPr lang="en-US" sz="1300" b="1" dirty="0">
                <a:solidFill>
                  <a:schemeClr val="bg2">
                    <a:lumMod val="10000"/>
                  </a:schemeClr>
                </a:solidFill>
                <a:latin typeface="NewJuneBook" panose="02000503030000020004" pitchFamily="50" charset="0"/>
              </a:rPr>
              <a:t>Continue</a:t>
            </a:r>
            <a:r>
              <a:rPr lang="en-US" sz="1300" dirty="0">
                <a:solidFill>
                  <a:schemeClr val="bg2">
                    <a:lumMod val="10000"/>
                  </a:schemeClr>
                </a:solidFill>
                <a:latin typeface="NewJuneBook" panose="02000503030000020004" pitchFamily="50" charset="0"/>
              </a:rPr>
              <a:t> to move to the next step</a:t>
            </a:r>
          </a:p>
          <a:p>
            <a:endParaRPr lang="en-US" dirty="0">
              <a:solidFill>
                <a:schemeClr val="bg2">
                  <a:lumMod val="10000"/>
                </a:schemeClr>
              </a:solidFill>
              <a:latin typeface="NewJuneBook" panose="02000503030000020004" pitchFamily="50" charset="0"/>
            </a:endParaRPr>
          </a:p>
        </p:txBody>
      </p:sp>
      <p:sp>
        <p:nvSpPr>
          <p:cNvPr id="2" name="Title 1">
            <a:extLst>
              <a:ext uri="{FF2B5EF4-FFF2-40B4-BE49-F238E27FC236}">
                <a16:creationId xmlns:a16="http://schemas.microsoft.com/office/drawing/2014/main" id="{BBDDC4A5-A663-D5C8-6653-2C3FE3F39C9F}"/>
              </a:ext>
            </a:extLst>
          </p:cNvPr>
          <p:cNvSpPr txBox="1">
            <a:spLocks/>
          </p:cNvSpPr>
          <p:nvPr/>
        </p:nvSpPr>
        <p:spPr>
          <a:xfrm>
            <a:off x="838200" y="184805"/>
            <a:ext cx="10515600" cy="1505883"/>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5400" dirty="0">
                <a:latin typeface="NewJuneBook" panose="02000503030000020004" pitchFamily="50" charset="0"/>
                <a:cs typeface="Times New Roman" panose="02020603050405020304" pitchFamily="18" charset="0"/>
              </a:rPr>
              <a:t>Blanket Orders</a:t>
            </a:r>
            <a:endParaRPr lang="en-US" sz="5200" dirty="0">
              <a:latin typeface="NewJuneBook" panose="02000503030000020004" pitchFamily="50" charset="0"/>
            </a:endParaRPr>
          </a:p>
        </p:txBody>
      </p:sp>
      <p:pic>
        <p:nvPicPr>
          <p:cNvPr id="12" name="Picture 11">
            <a:extLst>
              <a:ext uri="{FF2B5EF4-FFF2-40B4-BE49-F238E27FC236}">
                <a16:creationId xmlns:a16="http://schemas.microsoft.com/office/drawing/2014/main" id="{B69EF47A-9C59-30EA-50BA-C89EC145FFBF}"/>
              </a:ext>
            </a:extLst>
          </p:cNvPr>
          <p:cNvPicPr>
            <a:picLocks noChangeAspect="1"/>
          </p:cNvPicPr>
          <p:nvPr/>
        </p:nvPicPr>
        <p:blipFill>
          <a:blip r:embed="rId2"/>
          <a:stretch>
            <a:fillRect/>
          </a:stretch>
        </p:blipFill>
        <p:spPr>
          <a:xfrm>
            <a:off x="5048250" y="609599"/>
            <a:ext cx="6515100" cy="3819525"/>
          </a:xfrm>
          <a:prstGeom prst="rect">
            <a:avLst/>
          </a:prstGeom>
        </p:spPr>
      </p:pic>
      <p:pic>
        <p:nvPicPr>
          <p:cNvPr id="15" name="Picture 14">
            <a:extLst>
              <a:ext uri="{FF2B5EF4-FFF2-40B4-BE49-F238E27FC236}">
                <a16:creationId xmlns:a16="http://schemas.microsoft.com/office/drawing/2014/main" id="{B5F0F5FA-5A0A-8307-4DD4-EB959D81772E}"/>
              </a:ext>
            </a:extLst>
          </p:cNvPr>
          <p:cNvPicPr>
            <a:picLocks noChangeAspect="1"/>
          </p:cNvPicPr>
          <p:nvPr/>
        </p:nvPicPr>
        <p:blipFill>
          <a:blip r:embed="rId3"/>
          <a:stretch>
            <a:fillRect/>
          </a:stretch>
        </p:blipFill>
        <p:spPr>
          <a:xfrm>
            <a:off x="5211843" y="2519362"/>
            <a:ext cx="5657850" cy="4229100"/>
          </a:xfrm>
          <a:prstGeom prst="rect">
            <a:avLst/>
          </a:prstGeom>
        </p:spPr>
      </p:pic>
    </p:spTree>
    <p:extLst>
      <p:ext uri="{BB962C8B-B14F-4D97-AF65-F5344CB8AC3E}">
        <p14:creationId xmlns:p14="http://schemas.microsoft.com/office/powerpoint/2010/main" val="18292073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42</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42</a:t>
            </a:fld>
            <a:endParaRPr lang="en-US" dirty="0">
              <a:latin typeface="NewJuneBook" panose="02000503030000020004" pitchFamily="50" charset="0"/>
            </a:endParaRPr>
          </a:p>
        </p:txBody>
      </p:sp>
      <p:sp>
        <p:nvSpPr>
          <p:cNvPr id="9" name="Slide Number Placeholder 1">
            <a:extLst>
              <a:ext uri="{FF2B5EF4-FFF2-40B4-BE49-F238E27FC236}">
                <a16:creationId xmlns:a16="http://schemas.microsoft.com/office/drawing/2014/main" id="{6344D38F-644B-6DFE-B6B9-A28529C8373E}"/>
              </a:ext>
            </a:extLst>
          </p:cNvPr>
          <p:cNvSpPr txBox="1">
            <a:spLocks/>
          </p:cNvSpPr>
          <p:nvPr/>
        </p:nvSpPr>
        <p:spPr>
          <a:xfrm>
            <a:off x="914400" y="409861"/>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42</a:t>
            </a:fld>
            <a:endParaRPr lang="en-US" dirty="0">
              <a:latin typeface="NewJuneBook" panose="02000503030000020004" pitchFamily="50" charset="0"/>
            </a:endParaRPr>
          </a:p>
        </p:txBody>
      </p:sp>
      <p:pic>
        <p:nvPicPr>
          <p:cNvPr id="10" name="Picture 9">
            <a:extLst>
              <a:ext uri="{FF2B5EF4-FFF2-40B4-BE49-F238E27FC236}">
                <a16:creationId xmlns:a16="http://schemas.microsoft.com/office/drawing/2014/main" id="{52A0E065-23EA-CDC3-EEC4-7A4F9E7D6541}"/>
              </a:ext>
            </a:extLst>
          </p:cNvPr>
          <p:cNvPicPr>
            <a:picLocks noChangeAspect="1"/>
          </p:cNvPicPr>
          <p:nvPr/>
        </p:nvPicPr>
        <p:blipFill>
          <a:blip r:embed="rId2"/>
          <a:stretch>
            <a:fillRect/>
          </a:stretch>
        </p:blipFill>
        <p:spPr>
          <a:xfrm>
            <a:off x="1058091" y="3646638"/>
            <a:ext cx="8915400" cy="1912394"/>
          </a:xfrm>
          <a:prstGeom prst="rect">
            <a:avLst/>
          </a:prstGeom>
        </p:spPr>
      </p:pic>
      <p:sp>
        <p:nvSpPr>
          <p:cNvPr id="11" name="Rectangle 10">
            <a:extLst>
              <a:ext uri="{FF2B5EF4-FFF2-40B4-BE49-F238E27FC236}">
                <a16:creationId xmlns:a16="http://schemas.microsoft.com/office/drawing/2014/main" id="{764A957F-D9EC-144F-B16E-35B9788A3758}"/>
              </a:ext>
            </a:extLst>
          </p:cNvPr>
          <p:cNvSpPr/>
          <p:nvPr/>
        </p:nvSpPr>
        <p:spPr>
          <a:xfrm>
            <a:off x="1181100" y="1671697"/>
            <a:ext cx="8877300" cy="1754326"/>
          </a:xfrm>
          <a:prstGeom prst="rect">
            <a:avLst/>
          </a:prstGeom>
        </p:spPr>
        <p:txBody>
          <a:bodyPr wrap="square">
            <a:spAutoFit/>
          </a:bodyPr>
          <a:lstStyle/>
          <a:p>
            <a:r>
              <a:rPr lang="en-US" dirty="0">
                <a:solidFill>
                  <a:schemeClr val="bg2">
                    <a:lumMod val="10000"/>
                  </a:schemeClr>
                </a:solidFill>
                <a:latin typeface="NewJuneBook" panose="02000503030000020004" pitchFamily="50" charset="0"/>
              </a:rPr>
              <a:t>Multiple automated notifications may be setup and sent based on the following available criteria:</a:t>
            </a:r>
          </a:p>
          <a:p>
            <a:pPr marL="285750"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Expiration Date – This is the date entered into the End Date field in the General Details section.  Each notification must include (1) the defined number of days in advance of the Expiration Date that the notification must be sent; and (2) at least one system user recipient.</a:t>
            </a:r>
          </a:p>
        </p:txBody>
      </p:sp>
      <p:sp>
        <p:nvSpPr>
          <p:cNvPr id="16" name="Title 1">
            <a:extLst>
              <a:ext uri="{FF2B5EF4-FFF2-40B4-BE49-F238E27FC236}">
                <a16:creationId xmlns:a16="http://schemas.microsoft.com/office/drawing/2014/main" id="{43C6CEC9-56B4-3845-C4A1-0778B902DC06}"/>
              </a:ext>
            </a:extLst>
          </p:cNvPr>
          <p:cNvSpPr txBox="1">
            <a:spLocks noGrp="1"/>
          </p:cNvSpPr>
          <p:nvPr>
            <p:ph type="title"/>
          </p:nvPr>
        </p:nvSpPr>
        <p:spPr>
          <a:xfrm>
            <a:off x="635000" y="635000"/>
            <a:ext cx="10001250" cy="825500"/>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5400" dirty="0">
                <a:latin typeface="NewJuneBook" panose="02000503030000020004" pitchFamily="50" charset="0"/>
                <a:cs typeface="Times New Roman" panose="02020603050405020304" pitchFamily="18" charset="0"/>
              </a:rPr>
              <a:t>Blanket Orders</a:t>
            </a:r>
            <a:endParaRPr lang="en-US" sz="5200" dirty="0">
              <a:latin typeface="NewJuneBook" panose="02000503030000020004" pitchFamily="50" charset="0"/>
            </a:endParaRPr>
          </a:p>
        </p:txBody>
      </p:sp>
    </p:spTree>
    <p:extLst>
      <p:ext uri="{BB962C8B-B14F-4D97-AF65-F5344CB8AC3E}">
        <p14:creationId xmlns:p14="http://schemas.microsoft.com/office/powerpoint/2010/main" val="12602318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43</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43</a:t>
            </a:fld>
            <a:endParaRPr lang="en-US" dirty="0">
              <a:latin typeface="NewJuneBook" panose="02000503030000020004" pitchFamily="50" charset="0"/>
            </a:endParaRPr>
          </a:p>
        </p:txBody>
      </p:sp>
      <p:sp>
        <p:nvSpPr>
          <p:cNvPr id="9" name="Slide Number Placeholder 1">
            <a:extLst>
              <a:ext uri="{FF2B5EF4-FFF2-40B4-BE49-F238E27FC236}">
                <a16:creationId xmlns:a16="http://schemas.microsoft.com/office/drawing/2014/main" id="{6344D38F-644B-6DFE-B6B9-A28529C8373E}"/>
              </a:ext>
            </a:extLst>
          </p:cNvPr>
          <p:cNvSpPr txBox="1">
            <a:spLocks/>
          </p:cNvSpPr>
          <p:nvPr/>
        </p:nvSpPr>
        <p:spPr>
          <a:xfrm>
            <a:off x="914400" y="409861"/>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43</a:t>
            </a:fld>
            <a:endParaRPr lang="en-US" dirty="0">
              <a:latin typeface="NewJuneBook" panose="02000503030000020004" pitchFamily="50" charset="0"/>
            </a:endParaRPr>
          </a:p>
        </p:txBody>
      </p:sp>
      <p:sp>
        <p:nvSpPr>
          <p:cNvPr id="11" name="Rectangle 10">
            <a:extLst>
              <a:ext uri="{FF2B5EF4-FFF2-40B4-BE49-F238E27FC236}">
                <a16:creationId xmlns:a16="http://schemas.microsoft.com/office/drawing/2014/main" id="{764A957F-D9EC-144F-B16E-35B9788A3758}"/>
              </a:ext>
            </a:extLst>
          </p:cNvPr>
          <p:cNvSpPr/>
          <p:nvPr/>
        </p:nvSpPr>
        <p:spPr>
          <a:xfrm>
            <a:off x="1181100" y="1671697"/>
            <a:ext cx="8877300" cy="369332"/>
          </a:xfrm>
          <a:prstGeom prst="rect">
            <a:avLst/>
          </a:prstGeom>
        </p:spPr>
        <p:txBody>
          <a:bodyPr wrap="square">
            <a:spAutoFit/>
          </a:bodyPr>
          <a:lstStyle/>
          <a:p>
            <a:r>
              <a:rPr lang="en-US" dirty="0">
                <a:solidFill>
                  <a:schemeClr val="bg2">
                    <a:lumMod val="10000"/>
                  </a:schemeClr>
                </a:solidFill>
                <a:latin typeface="NewJuneBook" panose="02000503030000020004" pitchFamily="50" charset="0"/>
              </a:rPr>
              <a:t>Order Value – Since the Order Value will not change in ESM, this option should not be used.</a:t>
            </a:r>
          </a:p>
        </p:txBody>
      </p:sp>
      <p:sp>
        <p:nvSpPr>
          <p:cNvPr id="16" name="Title 1">
            <a:extLst>
              <a:ext uri="{FF2B5EF4-FFF2-40B4-BE49-F238E27FC236}">
                <a16:creationId xmlns:a16="http://schemas.microsoft.com/office/drawing/2014/main" id="{43C6CEC9-56B4-3845-C4A1-0778B902DC06}"/>
              </a:ext>
            </a:extLst>
          </p:cNvPr>
          <p:cNvSpPr txBox="1">
            <a:spLocks noGrp="1"/>
          </p:cNvSpPr>
          <p:nvPr>
            <p:ph type="title"/>
          </p:nvPr>
        </p:nvSpPr>
        <p:spPr>
          <a:xfrm>
            <a:off x="635000" y="635000"/>
            <a:ext cx="10001250" cy="825500"/>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5400" dirty="0">
                <a:latin typeface="NewJuneBook" panose="02000503030000020004" pitchFamily="50" charset="0"/>
                <a:cs typeface="Times New Roman" panose="02020603050405020304" pitchFamily="18" charset="0"/>
              </a:rPr>
              <a:t>Blanket Orders</a:t>
            </a:r>
            <a:endParaRPr lang="en-US" sz="5200" dirty="0">
              <a:latin typeface="NewJuneBook" panose="02000503030000020004" pitchFamily="50" charset="0"/>
            </a:endParaRPr>
          </a:p>
        </p:txBody>
      </p:sp>
      <p:pic>
        <p:nvPicPr>
          <p:cNvPr id="7" name="Picture 6">
            <a:extLst>
              <a:ext uri="{FF2B5EF4-FFF2-40B4-BE49-F238E27FC236}">
                <a16:creationId xmlns:a16="http://schemas.microsoft.com/office/drawing/2014/main" id="{21B169B8-270D-728A-ACA3-8065D12D08F1}"/>
              </a:ext>
            </a:extLst>
          </p:cNvPr>
          <p:cNvPicPr>
            <a:picLocks noChangeAspect="1"/>
          </p:cNvPicPr>
          <p:nvPr/>
        </p:nvPicPr>
        <p:blipFill>
          <a:blip r:embed="rId2"/>
          <a:stretch>
            <a:fillRect/>
          </a:stretch>
        </p:blipFill>
        <p:spPr>
          <a:xfrm>
            <a:off x="925532" y="2491491"/>
            <a:ext cx="9056668" cy="3244287"/>
          </a:xfrm>
          <a:prstGeom prst="rect">
            <a:avLst/>
          </a:prstGeom>
        </p:spPr>
      </p:pic>
    </p:spTree>
    <p:extLst>
      <p:ext uri="{BB962C8B-B14F-4D97-AF65-F5344CB8AC3E}">
        <p14:creationId xmlns:p14="http://schemas.microsoft.com/office/powerpoint/2010/main" val="31745932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44</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44</a:t>
            </a:fld>
            <a:endParaRPr lang="en-US" dirty="0">
              <a:latin typeface="NewJuneBook" panose="02000503030000020004" pitchFamily="50" charset="0"/>
            </a:endParaRPr>
          </a:p>
        </p:txBody>
      </p:sp>
      <p:sp>
        <p:nvSpPr>
          <p:cNvPr id="9" name="Slide Number Placeholder 1">
            <a:extLst>
              <a:ext uri="{FF2B5EF4-FFF2-40B4-BE49-F238E27FC236}">
                <a16:creationId xmlns:a16="http://schemas.microsoft.com/office/drawing/2014/main" id="{6344D38F-644B-6DFE-B6B9-A28529C8373E}"/>
              </a:ext>
            </a:extLst>
          </p:cNvPr>
          <p:cNvSpPr txBox="1">
            <a:spLocks/>
          </p:cNvSpPr>
          <p:nvPr/>
        </p:nvSpPr>
        <p:spPr>
          <a:xfrm>
            <a:off x="914400" y="409861"/>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44</a:t>
            </a:fld>
            <a:endParaRPr lang="en-US" dirty="0">
              <a:latin typeface="NewJuneBook" panose="02000503030000020004" pitchFamily="50" charset="0"/>
            </a:endParaRPr>
          </a:p>
        </p:txBody>
      </p:sp>
      <p:sp>
        <p:nvSpPr>
          <p:cNvPr id="16" name="Title 1">
            <a:extLst>
              <a:ext uri="{FF2B5EF4-FFF2-40B4-BE49-F238E27FC236}">
                <a16:creationId xmlns:a16="http://schemas.microsoft.com/office/drawing/2014/main" id="{43C6CEC9-56B4-3845-C4A1-0778B902DC06}"/>
              </a:ext>
            </a:extLst>
          </p:cNvPr>
          <p:cNvSpPr txBox="1">
            <a:spLocks noGrp="1"/>
          </p:cNvSpPr>
          <p:nvPr>
            <p:ph type="title"/>
          </p:nvPr>
        </p:nvSpPr>
        <p:spPr>
          <a:xfrm>
            <a:off x="635000" y="635000"/>
            <a:ext cx="10001250" cy="825500"/>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5400" dirty="0">
                <a:latin typeface="NewJuneBook" panose="02000503030000020004" pitchFamily="50" charset="0"/>
                <a:cs typeface="Times New Roman" panose="02020603050405020304" pitchFamily="18" charset="0"/>
              </a:rPr>
              <a:t>Blanket Orders</a:t>
            </a:r>
            <a:endParaRPr lang="en-US" sz="5200" dirty="0">
              <a:latin typeface="NewJuneBook" panose="02000503030000020004" pitchFamily="50" charset="0"/>
            </a:endParaRPr>
          </a:p>
        </p:txBody>
      </p:sp>
      <p:sp>
        <p:nvSpPr>
          <p:cNvPr id="10" name="TextBox 9">
            <a:extLst>
              <a:ext uri="{FF2B5EF4-FFF2-40B4-BE49-F238E27FC236}">
                <a16:creationId xmlns:a16="http://schemas.microsoft.com/office/drawing/2014/main" id="{7A4AADD5-D108-8421-1E02-9E8572808755}"/>
              </a:ext>
            </a:extLst>
          </p:cNvPr>
          <p:cNvSpPr txBox="1"/>
          <p:nvPr/>
        </p:nvSpPr>
        <p:spPr>
          <a:xfrm>
            <a:off x="3046476" y="3456060"/>
            <a:ext cx="6096000" cy="670329"/>
          </a:xfrm>
          <a:prstGeom prst="rect">
            <a:avLst/>
          </a:prstGeom>
          <a:noFill/>
        </p:spPr>
        <p:txBody>
          <a:bodyPr wrap="square">
            <a:spAutoFit/>
          </a:bodyPr>
          <a:lstStyle/>
          <a:p>
            <a:r>
              <a:rPr lang="en-US" b="1" dirty="0">
                <a:solidFill>
                  <a:schemeClr val="bg2">
                    <a:lumMod val="10000"/>
                  </a:schemeClr>
                </a:solidFill>
              </a:rPr>
              <a:t>Note: 	</a:t>
            </a:r>
            <a:r>
              <a:rPr lang="en-US" dirty="0"/>
              <a:t>Furniture and equipment purchases will not be </a:t>
            </a:r>
          </a:p>
          <a:p>
            <a:r>
              <a:rPr lang="en-US" dirty="0"/>
              <a:t>	authorized on Blanket Orders </a:t>
            </a:r>
          </a:p>
        </p:txBody>
      </p:sp>
      <p:sp>
        <p:nvSpPr>
          <p:cNvPr id="13" name="TextBox 12">
            <a:extLst>
              <a:ext uri="{FF2B5EF4-FFF2-40B4-BE49-F238E27FC236}">
                <a16:creationId xmlns:a16="http://schemas.microsoft.com/office/drawing/2014/main" id="{15BA5D01-BCD9-ED9E-F2F7-1A311ADB54EA}"/>
              </a:ext>
            </a:extLst>
          </p:cNvPr>
          <p:cNvSpPr txBox="1"/>
          <p:nvPr/>
        </p:nvSpPr>
        <p:spPr>
          <a:xfrm>
            <a:off x="838200" y="1555347"/>
            <a:ext cx="6316824" cy="369332"/>
          </a:xfrm>
          <a:prstGeom prst="rect">
            <a:avLst/>
          </a:prstGeom>
          <a:noFill/>
        </p:spPr>
        <p:txBody>
          <a:bodyPr wrap="square">
            <a:spAutoFit/>
          </a:bodyPr>
          <a:lstStyle/>
          <a:p>
            <a:pPr marL="342900" indent="-342900">
              <a:buFont typeface="Arial" panose="020B0604020202020204" pitchFamily="34" charset="0"/>
              <a:buChar char="•"/>
            </a:pPr>
            <a:r>
              <a:rPr lang="en-US" dirty="0">
                <a:solidFill>
                  <a:schemeClr val="bg2">
                    <a:lumMod val="10000"/>
                  </a:schemeClr>
                </a:solidFill>
              </a:rPr>
              <a:t>Must be one line item only</a:t>
            </a:r>
          </a:p>
        </p:txBody>
      </p:sp>
      <p:sp>
        <p:nvSpPr>
          <p:cNvPr id="15" name="TextBox 14">
            <a:extLst>
              <a:ext uri="{FF2B5EF4-FFF2-40B4-BE49-F238E27FC236}">
                <a16:creationId xmlns:a16="http://schemas.microsoft.com/office/drawing/2014/main" id="{995F14E4-2A4E-2384-1AB9-BBC040CBA622}"/>
              </a:ext>
            </a:extLst>
          </p:cNvPr>
          <p:cNvSpPr txBox="1"/>
          <p:nvPr/>
        </p:nvSpPr>
        <p:spPr>
          <a:xfrm>
            <a:off x="838200" y="1898022"/>
            <a:ext cx="6316824" cy="646331"/>
          </a:xfrm>
          <a:prstGeom prst="rect">
            <a:avLst/>
          </a:prstGeom>
          <a:noFill/>
        </p:spPr>
        <p:txBody>
          <a:bodyPr wrap="square">
            <a:spAutoFit/>
          </a:bodyPr>
          <a:lstStyle/>
          <a:p>
            <a:pPr marL="342900" indent="-342900">
              <a:buFont typeface="Arial" panose="020B0604020202020204" pitchFamily="34" charset="0"/>
              <a:buChar char="•"/>
            </a:pPr>
            <a:r>
              <a:rPr lang="en-US" dirty="0">
                <a:solidFill>
                  <a:schemeClr val="bg2">
                    <a:lumMod val="10000"/>
                  </a:schemeClr>
                </a:solidFill>
              </a:rPr>
              <a:t>Expire on June 30 each fiscal year</a:t>
            </a:r>
          </a:p>
          <a:p>
            <a:pPr marL="342900" indent="-342900">
              <a:buFont typeface="Arial" panose="020B0604020202020204" pitchFamily="34" charset="0"/>
              <a:buChar char="•"/>
            </a:pPr>
            <a:endParaRPr lang="en-US" dirty="0">
              <a:solidFill>
                <a:schemeClr val="bg2">
                  <a:lumMod val="10000"/>
                </a:schemeClr>
              </a:solidFill>
            </a:endParaRPr>
          </a:p>
        </p:txBody>
      </p:sp>
      <p:sp>
        <p:nvSpPr>
          <p:cNvPr id="2" name="TextBox 1">
            <a:extLst>
              <a:ext uri="{FF2B5EF4-FFF2-40B4-BE49-F238E27FC236}">
                <a16:creationId xmlns:a16="http://schemas.microsoft.com/office/drawing/2014/main" id="{EA6EDA47-F6C0-148C-2C86-2BA005CD0DFE}"/>
              </a:ext>
            </a:extLst>
          </p:cNvPr>
          <p:cNvSpPr txBox="1"/>
          <p:nvPr/>
        </p:nvSpPr>
        <p:spPr>
          <a:xfrm>
            <a:off x="836023" y="2189948"/>
            <a:ext cx="6316824" cy="923330"/>
          </a:xfrm>
          <a:prstGeom prst="rect">
            <a:avLst/>
          </a:prstGeom>
          <a:noFill/>
        </p:spPr>
        <p:txBody>
          <a:bodyPr wrap="square">
            <a:spAutoFit/>
          </a:bodyPr>
          <a:lstStyle/>
          <a:p>
            <a:pPr marL="342900" indent="-342900">
              <a:buFont typeface="Arial" panose="020B0604020202020204" pitchFamily="34" charset="0"/>
              <a:buChar char="•"/>
            </a:pPr>
            <a:r>
              <a:rPr lang="en-US" dirty="0">
                <a:solidFill>
                  <a:schemeClr val="bg2">
                    <a:lumMod val="10000"/>
                  </a:schemeClr>
                </a:solidFill>
              </a:rPr>
              <a:t>Recurring payments </a:t>
            </a:r>
          </a:p>
          <a:p>
            <a:pPr marL="342900" indent="-342900">
              <a:buFont typeface="Arial" panose="020B0604020202020204" pitchFamily="34" charset="0"/>
              <a:buChar char="•"/>
            </a:pPr>
            <a:r>
              <a:rPr lang="en-US" dirty="0">
                <a:solidFill>
                  <a:schemeClr val="bg2">
                    <a:lumMod val="10000"/>
                  </a:schemeClr>
                </a:solidFill>
              </a:rPr>
              <a:t>Should be used for Professional Services</a:t>
            </a:r>
          </a:p>
          <a:p>
            <a:pPr marL="342900" indent="-342900">
              <a:buFont typeface="Arial" panose="020B0604020202020204" pitchFamily="34" charset="0"/>
              <a:buChar char="•"/>
            </a:pPr>
            <a:r>
              <a:rPr lang="en-US" dirty="0">
                <a:solidFill>
                  <a:schemeClr val="bg2">
                    <a:lumMod val="10000"/>
                  </a:schemeClr>
                </a:solidFill>
              </a:rPr>
              <a:t>No longer applicable for office supplies </a:t>
            </a:r>
          </a:p>
        </p:txBody>
      </p:sp>
    </p:spTree>
    <p:extLst>
      <p:ext uri="{BB962C8B-B14F-4D97-AF65-F5344CB8AC3E}">
        <p14:creationId xmlns:p14="http://schemas.microsoft.com/office/powerpoint/2010/main" val="22882433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Approval Workflows</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45</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45</a:t>
            </a:fld>
            <a:endParaRPr lang="en-US" dirty="0">
              <a:latin typeface="NewJuneBook" panose="02000503030000020004" pitchFamily="50" charset="0"/>
            </a:endParaRPr>
          </a:p>
        </p:txBody>
      </p:sp>
      <p:sp>
        <p:nvSpPr>
          <p:cNvPr id="7" name="Rectangle 6">
            <a:extLst>
              <a:ext uri="{FF2B5EF4-FFF2-40B4-BE49-F238E27FC236}">
                <a16:creationId xmlns:a16="http://schemas.microsoft.com/office/drawing/2014/main" id="{600F887E-34D6-E028-9A98-9D932707CB7F}"/>
              </a:ext>
            </a:extLst>
          </p:cNvPr>
          <p:cNvSpPr/>
          <p:nvPr/>
        </p:nvSpPr>
        <p:spPr>
          <a:xfrm>
            <a:off x="1295400" y="1690688"/>
            <a:ext cx="8856617" cy="2897203"/>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i="0" u="sng" strike="noStrike" kern="1200" cap="none" spc="0" normalizeH="0" baseline="0" noProof="0" dirty="0">
                <a:ln>
                  <a:noFill/>
                </a:ln>
                <a:solidFill>
                  <a:prstClr val="black"/>
                </a:solidFill>
                <a:effectLst/>
                <a:uLnTx/>
                <a:uFillTx/>
                <a:latin typeface="Calibri" panose="020F0502020204030204"/>
                <a:ea typeface="+mn-ea"/>
                <a:cs typeface="+mn-cs"/>
              </a:rPr>
              <a:t>Academic Departments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Level 1 - Chair/ED - $0 - $999.99+</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Level 2 - Dean - $1,000.00 - $2,499.99+</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Level 3 - Provost - $2,500.00 - $4,999.99+</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Level 4 - CFO - $5,000.00+</a:t>
            </a:r>
          </a:p>
        </p:txBody>
      </p:sp>
      <p:sp>
        <p:nvSpPr>
          <p:cNvPr id="10" name="Slide Number Placeholder 1">
            <a:extLst>
              <a:ext uri="{FF2B5EF4-FFF2-40B4-BE49-F238E27FC236}">
                <a16:creationId xmlns:a16="http://schemas.microsoft.com/office/drawing/2014/main" id="{CECF9567-34DF-AAE8-69C8-54FF7F6A9C78}"/>
              </a:ext>
            </a:extLst>
          </p:cNvPr>
          <p:cNvSpPr txBox="1">
            <a:spLocks/>
          </p:cNvSpPr>
          <p:nvPr/>
        </p:nvSpPr>
        <p:spPr>
          <a:xfrm>
            <a:off x="685800" y="5334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45</a:t>
            </a:fld>
            <a:endParaRPr lang="en-US" dirty="0">
              <a:solidFill>
                <a:schemeClr val="bg2">
                  <a:lumMod val="10000"/>
                </a:schemeClr>
              </a:solidFill>
              <a:latin typeface="NewJuneBook" panose="02000503030000020004" pitchFamily="50" charset="0"/>
            </a:endParaRPr>
          </a:p>
        </p:txBody>
      </p:sp>
    </p:spTree>
    <p:extLst>
      <p:ext uri="{BB962C8B-B14F-4D97-AF65-F5344CB8AC3E}">
        <p14:creationId xmlns:p14="http://schemas.microsoft.com/office/powerpoint/2010/main" val="22507919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Approval Workflows</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46</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46</a:t>
            </a:fld>
            <a:endParaRPr lang="en-US" dirty="0">
              <a:latin typeface="NewJuneBook" panose="02000503030000020004" pitchFamily="50" charset="0"/>
            </a:endParaRPr>
          </a:p>
        </p:txBody>
      </p:sp>
      <p:sp>
        <p:nvSpPr>
          <p:cNvPr id="7" name="Rectangle 6">
            <a:extLst>
              <a:ext uri="{FF2B5EF4-FFF2-40B4-BE49-F238E27FC236}">
                <a16:creationId xmlns:a16="http://schemas.microsoft.com/office/drawing/2014/main" id="{600F887E-34D6-E028-9A98-9D932707CB7F}"/>
              </a:ext>
            </a:extLst>
          </p:cNvPr>
          <p:cNvSpPr/>
          <p:nvPr/>
        </p:nvSpPr>
        <p:spPr>
          <a:xfrm>
            <a:off x="1447800" y="16002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10" name="Slide Number Placeholder 1">
            <a:extLst>
              <a:ext uri="{FF2B5EF4-FFF2-40B4-BE49-F238E27FC236}">
                <a16:creationId xmlns:a16="http://schemas.microsoft.com/office/drawing/2014/main" id="{CECF9567-34DF-AAE8-69C8-54FF7F6A9C78}"/>
              </a:ext>
            </a:extLst>
          </p:cNvPr>
          <p:cNvSpPr txBox="1">
            <a:spLocks/>
          </p:cNvSpPr>
          <p:nvPr/>
        </p:nvSpPr>
        <p:spPr>
          <a:xfrm>
            <a:off x="685800" y="5334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46</a:t>
            </a:fld>
            <a:endParaRPr lang="en-US" dirty="0">
              <a:solidFill>
                <a:schemeClr val="bg2">
                  <a:lumMod val="10000"/>
                </a:schemeClr>
              </a:solidFill>
              <a:latin typeface="NewJuneBook" panose="02000503030000020004" pitchFamily="50" charset="0"/>
            </a:endParaRPr>
          </a:p>
        </p:txBody>
      </p:sp>
      <p:sp>
        <p:nvSpPr>
          <p:cNvPr id="11" name="TextBox 10">
            <a:extLst>
              <a:ext uri="{FF2B5EF4-FFF2-40B4-BE49-F238E27FC236}">
                <a16:creationId xmlns:a16="http://schemas.microsoft.com/office/drawing/2014/main" id="{6BE1BB33-A9C3-A99C-D2F3-4F848F824B1A}"/>
              </a:ext>
            </a:extLst>
          </p:cNvPr>
          <p:cNvSpPr txBox="1"/>
          <p:nvPr/>
        </p:nvSpPr>
        <p:spPr>
          <a:xfrm>
            <a:off x="1295400" y="1892599"/>
            <a:ext cx="8900596" cy="233448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Dean's Offices</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Level 1 - Dean - $0 - $2,499.99+</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Level 2 - Provost - $2,500.00 - $4,999.99+</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Level 3 - CFO - $5,000.00+</a:t>
            </a:r>
          </a:p>
        </p:txBody>
      </p:sp>
    </p:spTree>
    <p:extLst>
      <p:ext uri="{BB962C8B-B14F-4D97-AF65-F5344CB8AC3E}">
        <p14:creationId xmlns:p14="http://schemas.microsoft.com/office/powerpoint/2010/main" val="20740526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Approval Workflows</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47</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47</a:t>
            </a:fld>
            <a:endParaRPr lang="en-US" dirty="0">
              <a:latin typeface="NewJuneBook" panose="02000503030000020004" pitchFamily="50" charset="0"/>
            </a:endParaRPr>
          </a:p>
        </p:txBody>
      </p:sp>
      <p:sp>
        <p:nvSpPr>
          <p:cNvPr id="7" name="Rectangle 6">
            <a:extLst>
              <a:ext uri="{FF2B5EF4-FFF2-40B4-BE49-F238E27FC236}">
                <a16:creationId xmlns:a16="http://schemas.microsoft.com/office/drawing/2014/main" id="{600F887E-34D6-E028-9A98-9D932707CB7F}"/>
              </a:ext>
            </a:extLst>
          </p:cNvPr>
          <p:cNvSpPr/>
          <p:nvPr/>
        </p:nvSpPr>
        <p:spPr>
          <a:xfrm>
            <a:off x="1447800" y="16002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10" name="Slide Number Placeholder 1">
            <a:extLst>
              <a:ext uri="{FF2B5EF4-FFF2-40B4-BE49-F238E27FC236}">
                <a16:creationId xmlns:a16="http://schemas.microsoft.com/office/drawing/2014/main" id="{CECF9567-34DF-AAE8-69C8-54FF7F6A9C78}"/>
              </a:ext>
            </a:extLst>
          </p:cNvPr>
          <p:cNvSpPr txBox="1">
            <a:spLocks/>
          </p:cNvSpPr>
          <p:nvPr/>
        </p:nvSpPr>
        <p:spPr>
          <a:xfrm>
            <a:off x="685800" y="5334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47</a:t>
            </a:fld>
            <a:endParaRPr lang="en-US" dirty="0">
              <a:solidFill>
                <a:schemeClr val="bg2">
                  <a:lumMod val="10000"/>
                </a:schemeClr>
              </a:solidFill>
              <a:latin typeface="NewJuneBook" panose="02000503030000020004" pitchFamily="50" charset="0"/>
            </a:endParaRPr>
          </a:p>
        </p:txBody>
      </p:sp>
      <p:sp>
        <p:nvSpPr>
          <p:cNvPr id="11" name="TextBox 10">
            <a:extLst>
              <a:ext uri="{FF2B5EF4-FFF2-40B4-BE49-F238E27FC236}">
                <a16:creationId xmlns:a16="http://schemas.microsoft.com/office/drawing/2014/main" id="{57119323-AD0B-4C63-A04F-7ED7DBAC3A0E}"/>
              </a:ext>
            </a:extLst>
          </p:cNvPr>
          <p:cNvSpPr txBox="1"/>
          <p:nvPr/>
        </p:nvSpPr>
        <p:spPr>
          <a:xfrm>
            <a:off x="1136034" y="1600200"/>
            <a:ext cx="9111342" cy="233448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Administrative Departments</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Level 1 - Director - $0 - $2,499.99+</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Level 2 - VP or SVP - $2,500.00 - $4,999.99+</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Level 3 - CFO - $5,000.00+</a:t>
            </a:r>
          </a:p>
        </p:txBody>
      </p:sp>
    </p:spTree>
    <p:extLst>
      <p:ext uri="{BB962C8B-B14F-4D97-AF65-F5344CB8AC3E}">
        <p14:creationId xmlns:p14="http://schemas.microsoft.com/office/powerpoint/2010/main" val="1466193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Approval Workflows</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48</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48</a:t>
            </a:fld>
            <a:endParaRPr lang="en-US" dirty="0">
              <a:latin typeface="NewJuneBook" panose="02000503030000020004" pitchFamily="50" charset="0"/>
            </a:endParaRPr>
          </a:p>
        </p:txBody>
      </p:sp>
      <p:sp>
        <p:nvSpPr>
          <p:cNvPr id="7" name="Rectangle 6">
            <a:extLst>
              <a:ext uri="{FF2B5EF4-FFF2-40B4-BE49-F238E27FC236}">
                <a16:creationId xmlns:a16="http://schemas.microsoft.com/office/drawing/2014/main" id="{600F887E-34D6-E028-9A98-9D932707CB7F}"/>
              </a:ext>
            </a:extLst>
          </p:cNvPr>
          <p:cNvSpPr/>
          <p:nvPr/>
        </p:nvSpPr>
        <p:spPr>
          <a:xfrm>
            <a:off x="1447800" y="16002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10" name="Slide Number Placeholder 1">
            <a:extLst>
              <a:ext uri="{FF2B5EF4-FFF2-40B4-BE49-F238E27FC236}">
                <a16:creationId xmlns:a16="http://schemas.microsoft.com/office/drawing/2014/main" id="{CECF9567-34DF-AAE8-69C8-54FF7F6A9C78}"/>
              </a:ext>
            </a:extLst>
          </p:cNvPr>
          <p:cNvSpPr txBox="1">
            <a:spLocks/>
          </p:cNvSpPr>
          <p:nvPr/>
        </p:nvSpPr>
        <p:spPr>
          <a:xfrm>
            <a:off x="685800" y="5334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48</a:t>
            </a:fld>
            <a:endParaRPr lang="en-US" dirty="0">
              <a:solidFill>
                <a:schemeClr val="bg2">
                  <a:lumMod val="10000"/>
                </a:schemeClr>
              </a:solidFill>
              <a:latin typeface="NewJuneBook" panose="02000503030000020004" pitchFamily="50" charset="0"/>
            </a:endParaRPr>
          </a:p>
        </p:txBody>
      </p:sp>
      <p:sp>
        <p:nvSpPr>
          <p:cNvPr id="16" name="Rectangle 15">
            <a:extLst>
              <a:ext uri="{FF2B5EF4-FFF2-40B4-BE49-F238E27FC236}">
                <a16:creationId xmlns:a16="http://schemas.microsoft.com/office/drawing/2014/main" id="{42E0900A-4721-03DB-4BFF-FA71720586A0}"/>
              </a:ext>
            </a:extLst>
          </p:cNvPr>
          <p:cNvSpPr/>
          <p:nvPr/>
        </p:nvSpPr>
        <p:spPr>
          <a:xfrm>
            <a:off x="838200" y="18288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18" name="Slide Number Placeholder 1">
            <a:extLst>
              <a:ext uri="{FF2B5EF4-FFF2-40B4-BE49-F238E27FC236}">
                <a16:creationId xmlns:a16="http://schemas.microsoft.com/office/drawing/2014/main" id="{B26774CB-31FD-7474-BD36-8AF0BD1CC51B}"/>
              </a:ext>
            </a:extLst>
          </p:cNvPr>
          <p:cNvSpPr txBox="1">
            <a:spLocks/>
          </p:cNvSpPr>
          <p:nvPr/>
        </p:nvSpPr>
        <p:spPr>
          <a:xfrm>
            <a:off x="76200" y="7620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48</a:t>
            </a:fld>
            <a:endParaRPr lang="en-US" dirty="0">
              <a:latin typeface="NewJuneBook" panose="02000503030000020004" pitchFamily="50" charset="0"/>
            </a:endParaRPr>
          </a:p>
        </p:txBody>
      </p:sp>
      <p:sp>
        <p:nvSpPr>
          <p:cNvPr id="19" name="TextBox 18">
            <a:extLst>
              <a:ext uri="{FF2B5EF4-FFF2-40B4-BE49-F238E27FC236}">
                <a16:creationId xmlns:a16="http://schemas.microsoft.com/office/drawing/2014/main" id="{16ADCAFE-FBB2-252C-485D-545C12A7D190}"/>
              </a:ext>
            </a:extLst>
          </p:cNvPr>
          <p:cNvSpPr txBox="1"/>
          <p:nvPr/>
        </p:nvSpPr>
        <p:spPr>
          <a:xfrm>
            <a:off x="1143000" y="1447800"/>
            <a:ext cx="9982200" cy="646331"/>
          </a:xfrm>
          <a:prstGeom prst="rect">
            <a:avLst/>
          </a:prstGeom>
          <a:noFill/>
        </p:spPr>
        <p:txBody>
          <a:bodyPr wrap="square" rtlCol="0">
            <a:spAutoFit/>
          </a:bodyPr>
          <a:lstStyle/>
          <a:p>
            <a:pPr algn="ctr"/>
            <a:r>
              <a:rPr lang="en-US" dirty="0">
                <a:solidFill>
                  <a:schemeClr val="bg2">
                    <a:lumMod val="10000"/>
                  </a:schemeClr>
                </a:solidFill>
                <a:latin typeface="NewJuneBook" panose="02000503030000020004" pitchFamily="50" charset="0"/>
              </a:rPr>
              <a:t>Details of where your order status in the Approval Workflow is available in the View Workflow Details tab of your order</a:t>
            </a:r>
          </a:p>
        </p:txBody>
      </p:sp>
      <p:pic>
        <p:nvPicPr>
          <p:cNvPr id="12" name="Picture 11">
            <a:extLst>
              <a:ext uri="{FF2B5EF4-FFF2-40B4-BE49-F238E27FC236}">
                <a16:creationId xmlns:a16="http://schemas.microsoft.com/office/drawing/2014/main" id="{80557AEA-9F48-81DB-7404-50D0143C2552}"/>
              </a:ext>
            </a:extLst>
          </p:cNvPr>
          <p:cNvPicPr>
            <a:picLocks noChangeAspect="1"/>
          </p:cNvPicPr>
          <p:nvPr/>
        </p:nvPicPr>
        <p:blipFill>
          <a:blip r:embed="rId2"/>
          <a:stretch>
            <a:fillRect/>
          </a:stretch>
        </p:blipFill>
        <p:spPr>
          <a:xfrm>
            <a:off x="304800" y="2094131"/>
            <a:ext cx="11506200" cy="4763869"/>
          </a:xfrm>
          <a:prstGeom prst="rect">
            <a:avLst/>
          </a:prstGeom>
        </p:spPr>
      </p:pic>
    </p:spTree>
    <p:extLst>
      <p:ext uri="{BB962C8B-B14F-4D97-AF65-F5344CB8AC3E}">
        <p14:creationId xmlns:p14="http://schemas.microsoft.com/office/powerpoint/2010/main" val="25293581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System Notes</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49</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49</a:t>
            </a:fld>
            <a:endParaRPr lang="en-US" dirty="0">
              <a:latin typeface="NewJuneBook" panose="02000503030000020004" pitchFamily="50" charset="0"/>
            </a:endParaRPr>
          </a:p>
        </p:txBody>
      </p:sp>
      <p:sp>
        <p:nvSpPr>
          <p:cNvPr id="7" name="Rectangle 6">
            <a:extLst>
              <a:ext uri="{FF2B5EF4-FFF2-40B4-BE49-F238E27FC236}">
                <a16:creationId xmlns:a16="http://schemas.microsoft.com/office/drawing/2014/main" id="{05010002-6BD6-29E8-C7AE-E690D4402AB0}"/>
              </a:ext>
            </a:extLst>
          </p:cNvPr>
          <p:cNvSpPr/>
          <p:nvPr/>
        </p:nvSpPr>
        <p:spPr>
          <a:xfrm>
            <a:off x="2133600" y="1360391"/>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10" name="Slide Number Placeholder 1">
            <a:extLst>
              <a:ext uri="{FF2B5EF4-FFF2-40B4-BE49-F238E27FC236}">
                <a16:creationId xmlns:a16="http://schemas.microsoft.com/office/drawing/2014/main" id="{CD906420-65C4-CB05-B5CA-5F2A7FC118E2}"/>
              </a:ext>
            </a:extLst>
          </p:cNvPr>
          <p:cNvSpPr txBox="1">
            <a:spLocks/>
          </p:cNvSpPr>
          <p:nvPr/>
        </p:nvSpPr>
        <p:spPr>
          <a:xfrm>
            <a:off x="1371600" y="293591"/>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49</a:t>
            </a:fld>
            <a:endParaRPr lang="en-US" dirty="0">
              <a:solidFill>
                <a:schemeClr val="bg2">
                  <a:lumMod val="10000"/>
                </a:schemeClr>
              </a:solidFill>
              <a:latin typeface="NewJuneBook" panose="02000503030000020004" pitchFamily="50" charset="0"/>
            </a:endParaRPr>
          </a:p>
        </p:txBody>
      </p:sp>
      <p:sp>
        <p:nvSpPr>
          <p:cNvPr id="11" name="Rectangle 10">
            <a:extLst>
              <a:ext uri="{FF2B5EF4-FFF2-40B4-BE49-F238E27FC236}">
                <a16:creationId xmlns:a16="http://schemas.microsoft.com/office/drawing/2014/main" id="{32F94AAD-9952-2DBD-5A6B-42D67D96599D}"/>
              </a:ext>
            </a:extLst>
          </p:cNvPr>
          <p:cNvSpPr/>
          <p:nvPr/>
        </p:nvSpPr>
        <p:spPr>
          <a:xfrm>
            <a:off x="2057400" y="1371600"/>
            <a:ext cx="8077200" cy="1200329"/>
          </a:xfrm>
          <a:prstGeom prst="rect">
            <a:avLst/>
          </a:prstGeom>
        </p:spPr>
        <p:txBody>
          <a:bodyPr wrap="square">
            <a:spAutoFit/>
          </a:bodyPr>
          <a:lstStyle/>
          <a:p>
            <a:pPr algn="ctr"/>
            <a:r>
              <a:rPr lang="en-US" dirty="0">
                <a:solidFill>
                  <a:schemeClr val="bg2">
                    <a:lumMod val="10000"/>
                  </a:schemeClr>
                </a:solidFill>
                <a:latin typeface="NewJuneBook" panose="02000503030000020004" pitchFamily="50" charset="0"/>
              </a:rPr>
              <a:t>If a transaction does not meet all requirements, an </a:t>
            </a:r>
            <a:r>
              <a:rPr lang="en-US" b="1" dirty="0">
                <a:solidFill>
                  <a:schemeClr val="bg2">
                    <a:lumMod val="10000"/>
                  </a:schemeClr>
                </a:solidFill>
                <a:latin typeface="NewJuneBook" panose="02000503030000020004" pitchFamily="50" charset="0"/>
              </a:rPr>
              <a:t>Alert </a:t>
            </a:r>
            <a:r>
              <a:rPr lang="en-US" dirty="0">
                <a:solidFill>
                  <a:schemeClr val="bg2">
                    <a:lumMod val="10000"/>
                  </a:schemeClr>
                </a:solidFill>
                <a:latin typeface="NewJuneBook" panose="02000503030000020004" pitchFamily="50" charset="0"/>
              </a:rPr>
              <a:t>message will display in the </a:t>
            </a:r>
            <a:r>
              <a:rPr lang="en-US" b="1" dirty="0">
                <a:solidFill>
                  <a:schemeClr val="bg2">
                    <a:lumMod val="10000"/>
                  </a:schemeClr>
                </a:solidFill>
                <a:latin typeface="NewJuneBook" panose="02000503030000020004" pitchFamily="50" charset="0"/>
              </a:rPr>
              <a:t>System Note </a:t>
            </a:r>
            <a:r>
              <a:rPr lang="en-US" dirty="0">
                <a:solidFill>
                  <a:schemeClr val="bg2">
                    <a:lumMod val="10000"/>
                  </a:schemeClr>
                </a:solidFill>
                <a:latin typeface="NewJuneBook" panose="02000503030000020004" pitchFamily="50" charset="0"/>
              </a:rPr>
              <a:t>field in the Transaction Summary section of the </a:t>
            </a:r>
            <a:r>
              <a:rPr lang="en-US" b="1" dirty="0">
                <a:solidFill>
                  <a:schemeClr val="bg2">
                    <a:lumMod val="10000"/>
                  </a:schemeClr>
                </a:solidFill>
                <a:latin typeface="NewJuneBook" panose="02000503030000020004" pitchFamily="50" charset="0"/>
              </a:rPr>
              <a:t>Checkout </a:t>
            </a:r>
            <a:r>
              <a:rPr lang="en-US" dirty="0">
                <a:solidFill>
                  <a:schemeClr val="bg2">
                    <a:lumMod val="10000"/>
                  </a:schemeClr>
                </a:solidFill>
                <a:latin typeface="NewJuneBook" panose="02000503030000020004" pitchFamily="50" charset="0"/>
              </a:rPr>
              <a:t>page. Users will need to select the </a:t>
            </a:r>
            <a:r>
              <a:rPr lang="en-US" b="1" dirty="0">
                <a:solidFill>
                  <a:schemeClr val="bg2">
                    <a:lumMod val="10000"/>
                  </a:schemeClr>
                </a:solidFill>
                <a:latin typeface="NewJuneBook" panose="02000503030000020004" pitchFamily="50" charset="0"/>
              </a:rPr>
              <a:t>Alert</a:t>
            </a:r>
            <a:r>
              <a:rPr lang="en-US" dirty="0">
                <a:solidFill>
                  <a:schemeClr val="bg2">
                    <a:lumMod val="10000"/>
                  </a:schemeClr>
                </a:solidFill>
                <a:latin typeface="NewJuneBook" panose="02000503030000020004" pitchFamily="50" charset="0"/>
              </a:rPr>
              <a:t> message link to view the full message, then make necessary corrections before attempting to re-release / re-submit the transaction.</a:t>
            </a:r>
          </a:p>
        </p:txBody>
      </p:sp>
      <p:pic>
        <p:nvPicPr>
          <p:cNvPr id="13" name="Picture 12">
            <a:extLst>
              <a:ext uri="{FF2B5EF4-FFF2-40B4-BE49-F238E27FC236}">
                <a16:creationId xmlns:a16="http://schemas.microsoft.com/office/drawing/2014/main" id="{5819F651-DE3E-1F6A-2FB6-B5B10D6295BF}"/>
              </a:ext>
            </a:extLst>
          </p:cNvPr>
          <p:cNvPicPr>
            <a:picLocks noChangeAspect="1"/>
          </p:cNvPicPr>
          <p:nvPr/>
        </p:nvPicPr>
        <p:blipFill>
          <a:blip r:embed="rId2"/>
          <a:stretch>
            <a:fillRect/>
          </a:stretch>
        </p:blipFill>
        <p:spPr>
          <a:xfrm>
            <a:off x="3531326" y="2743200"/>
            <a:ext cx="4648200" cy="3476625"/>
          </a:xfrm>
          <a:prstGeom prst="rect">
            <a:avLst/>
          </a:prstGeom>
        </p:spPr>
      </p:pic>
      <p:sp>
        <p:nvSpPr>
          <p:cNvPr id="16" name="TextBox 15">
            <a:extLst>
              <a:ext uri="{FF2B5EF4-FFF2-40B4-BE49-F238E27FC236}">
                <a16:creationId xmlns:a16="http://schemas.microsoft.com/office/drawing/2014/main" id="{0AF0A0E9-B2A1-4706-063D-B344B05F0978}"/>
              </a:ext>
            </a:extLst>
          </p:cNvPr>
          <p:cNvSpPr txBox="1"/>
          <p:nvPr/>
        </p:nvSpPr>
        <p:spPr>
          <a:xfrm>
            <a:off x="4572000" y="4801439"/>
            <a:ext cx="609600" cy="400110"/>
          </a:xfrm>
          <a:prstGeom prst="rect">
            <a:avLst/>
          </a:prstGeom>
          <a:noFill/>
          <a:ln>
            <a:solidFill>
              <a:srgbClr val="F5333F"/>
            </a:solidFill>
          </a:ln>
        </p:spPr>
        <p:txBody>
          <a:bodyPr wrap="square" rtlCol="0">
            <a:spAutoFit/>
          </a:bodyPr>
          <a:lstStyle/>
          <a:p>
            <a:pPr algn="l"/>
            <a:endParaRPr lang="en-US" sz="2000" dirty="0"/>
          </a:p>
        </p:txBody>
      </p:sp>
    </p:spTree>
    <p:extLst>
      <p:ext uri="{BB962C8B-B14F-4D97-AF65-F5344CB8AC3E}">
        <p14:creationId xmlns:p14="http://schemas.microsoft.com/office/powerpoint/2010/main" val="21595994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3C0253D-54FA-FA4F-8687-02439162429D}"/>
              </a:ext>
            </a:extLst>
          </p:cNvPr>
          <p:cNvSpPr/>
          <p:nvPr/>
        </p:nvSpPr>
        <p:spPr>
          <a:xfrm>
            <a:off x="0" y="2057400"/>
            <a:ext cx="12192000" cy="4165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5" name="Rectangle 4">
            <a:extLst>
              <a:ext uri="{FF2B5EF4-FFF2-40B4-BE49-F238E27FC236}">
                <a16:creationId xmlns:a16="http://schemas.microsoft.com/office/drawing/2014/main" id="{43765EA1-333D-B34D-9A93-F2440E0767AE}"/>
              </a:ext>
            </a:extLst>
          </p:cNvPr>
          <p:cNvSpPr/>
          <p:nvPr/>
        </p:nvSpPr>
        <p:spPr>
          <a:xfrm>
            <a:off x="15834" y="-1"/>
            <a:ext cx="10118766" cy="2057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635000" y="381000"/>
            <a:ext cx="9080500" cy="1346199"/>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dirty="0">
                <a:solidFill>
                  <a:schemeClr val="bg1"/>
                </a:solidFill>
                <a:latin typeface="NewJuneBook" panose="02000503030000020004" pitchFamily="50" charset="0"/>
              </a:rPr>
              <a:t>Logging In/Home Page</a:t>
            </a:r>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a:xfrm>
            <a:off x="8001000" y="6477000"/>
            <a:ext cx="1714500" cy="180976"/>
          </a:xfrm>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a:xfrm>
            <a:off x="3397250" y="6474551"/>
            <a:ext cx="3556001" cy="180975"/>
          </a:xfrm>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a:xfrm>
            <a:off x="10013822" y="6474551"/>
            <a:ext cx="1537644" cy="180976"/>
          </a:xfrm>
        </p:spPr>
        <p:txBody>
          <a:bodyPr/>
          <a:lstStyle/>
          <a:p>
            <a:fld id="{58339581-759F-43B7-B47D-47F906F0E294}" type="slidenum">
              <a:rPr lang="en-US" smtClean="0">
                <a:latin typeface="NewJuneBook" panose="02000503030000020004" pitchFamily="50" charset="0"/>
              </a:rPr>
              <a:t>5</a:t>
            </a:fld>
            <a:endParaRPr lang="en-US" dirty="0">
              <a:latin typeface="NewJuneBook" panose="02000503030000020004" pitchFamily="50" charset="0"/>
            </a:endParaRPr>
          </a:p>
        </p:txBody>
      </p:sp>
      <p:pic>
        <p:nvPicPr>
          <p:cNvPr id="9" name="Picture 8">
            <a:extLst>
              <a:ext uri="{FF2B5EF4-FFF2-40B4-BE49-F238E27FC236}">
                <a16:creationId xmlns:a16="http://schemas.microsoft.com/office/drawing/2014/main" id="{C82FEF7A-600E-4B30-8087-7DE9DDEC1C86}"/>
              </a:ext>
            </a:extLst>
          </p:cNvPr>
          <p:cNvPicPr>
            <a:picLocks noChangeAspect="1"/>
          </p:cNvPicPr>
          <p:nvPr/>
        </p:nvPicPr>
        <p:blipFill rotWithShape="1">
          <a:blip r:embed="rId2">
            <a:extLst>
              <a:ext uri="{28A0092B-C50C-407E-A947-70E740481C1C}">
                <a14:useLocalDpi xmlns:a14="http://schemas.microsoft.com/office/drawing/2010/main" val="0"/>
              </a:ext>
            </a:extLst>
          </a:blip>
          <a:srcRect l="21938"/>
          <a:stretch/>
        </p:blipFill>
        <p:spPr>
          <a:xfrm>
            <a:off x="6096000" y="1576986"/>
            <a:ext cx="5462524" cy="4646013"/>
          </a:xfrm>
          <a:prstGeom prst="rect">
            <a:avLst/>
          </a:prstGeom>
          <a:ln>
            <a:noFill/>
          </a:ln>
        </p:spPr>
      </p:pic>
    </p:spTree>
    <p:extLst>
      <p:ext uri="{BB962C8B-B14F-4D97-AF65-F5344CB8AC3E}">
        <p14:creationId xmlns:p14="http://schemas.microsoft.com/office/powerpoint/2010/main" val="41333911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Checking Order Status</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50</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50</a:t>
            </a:fld>
            <a:endParaRPr lang="en-US" dirty="0">
              <a:latin typeface="NewJuneBook" panose="02000503030000020004" pitchFamily="50" charset="0"/>
            </a:endParaRPr>
          </a:p>
        </p:txBody>
      </p:sp>
      <p:sp>
        <p:nvSpPr>
          <p:cNvPr id="7" name="Rectangle 6">
            <a:extLst>
              <a:ext uri="{FF2B5EF4-FFF2-40B4-BE49-F238E27FC236}">
                <a16:creationId xmlns:a16="http://schemas.microsoft.com/office/drawing/2014/main" id="{4D48DDD2-E793-2881-28A4-6800CC1682D6}"/>
              </a:ext>
            </a:extLst>
          </p:cNvPr>
          <p:cNvSpPr/>
          <p:nvPr/>
        </p:nvSpPr>
        <p:spPr>
          <a:xfrm>
            <a:off x="2286000" y="16002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10" name="Slide Number Placeholder 1">
            <a:extLst>
              <a:ext uri="{FF2B5EF4-FFF2-40B4-BE49-F238E27FC236}">
                <a16:creationId xmlns:a16="http://schemas.microsoft.com/office/drawing/2014/main" id="{1CD4C32B-87AE-AC37-A88F-0B30DF0896FF}"/>
              </a:ext>
            </a:extLst>
          </p:cNvPr>
          <p:cNvSpPr txBox="1">
            <a:spLocks/>
          </p:cNvSpPr>
          <p:nvPr/>
        </p:nvSpPr>
        <p:spPr>
          <a:xfrm>
            <a:off x="1524000" y="5334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50</a:t>
            </a:fld>
            <a:endParaRPr lang="en-US" dirty="0">
              <a:solidFill>
                <a:schemeClr val="bg2">
                  <a:lumMod val="10000"/>
                </a:schemeClr>
              </a:solidFill>
              <a:latin typeface="NewJuneBook" panose="02000503030000020004" pitchFamily="50" charset="0"/>
            </a:endParaRPr>
          </a:p>
        </p:txBody>
      </p:sp>
      <p:sp>
        <p:nvSpPr>
          <p:cNvPr id="12" name="Slide Number Placeholder 1">
            <a:extLst>
              <a:ext uri="{FF2B5EF4-FFF2-40B4-BE49-F238E27FC236}">
                <a16:creationId xmlns:a16="http://schemas.microsoft.com/office/drawing/2014/main" id="{44116BAF-A1CC-3AF3-F1F0-EE3FD6CD921D}"/>
              </a:ext>
            </a:extLst>
          </p:cNvPr>
          <p:cNvSpPr txBox="1">
            <a:spLocks/>
          </p:cNvSpPr>
          <p:nvPr/>
        </p:nvSpPr>
        <p:spPr>
          <a:xfrm>
            <a:off x="1524000" y="-6096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50</a:t>
            </a:fld>
            <a:endParaRPr lang="en-US" dirty="0">
              <a:solidFill>
                <a:schemeClr val="bg2">
                  <a:lumMod val="10000"/>
                </a:schemeClr>
              </a:solidFill>
              <a:latin typeface="NewJuneBook" panose="02000503030000020004" pitchFamily="50" charset="0"/>
            </a:endParaRPr>
          </a:p>
        </p:txBody>
      </p:sp>
      <p:sp>
        <p:nvSpPr>
          <p:cNvPr id="13" name="TextBox 12">
            <a:extLst>
              <a:ext uri="{FF2B5EF4-FFF2-40B4-BE49-F238E27FC236}">
                <a16:creationId xmlns:a16="http://schemas.microsoft.com/office/drawing/2014/main" id="{39B8135F-0CED-40BF-66BA-682C9AF86EFE}"/>
              </a:ext>
            </a:extLst>
          </p:cNvPr>
          <p:cNvSpPr txBox="1"/>
          <p:nvPr/>
        </p:nvSpPr>
        <p:spPr>
          <a:xfrm>
            <a:off x="1676400" y="1804551"/>
            <a:ext cx="9144000" cy="3693319"/>
          </a:xfrm>
          <a:prstGeom prst="rect">
            <a:avLst/>
          </a:prstGeom>
          <a:noFill/>
        </p:spPr>
        <p:txBody>
          <a:bodyPr wrap="square" rtlCol="0">
            <a:spAutoFit/>
          </a:bodyPr>
          <a:lstStyle/>
          <a:p>
            <a:pPr marL="342900" indent="-342900">
              <a:buFont typeface="+mj-lt"/>
              <a:buAutoNum type="arabicPeriod"/>
            </a:pPr>
            <a:r>
              <a:rPr lang="en-US" dirty="0">
                <a:solidFill>
                  <a:schemeClr val="bg2">
                    <a:lumMod val="10000"/>
                  </a:schemeClr>
                </a:solidFill>
                <a:latin typeface="NewJuneBook" panose="02000503030000020004" pitchFamily="50" charset="0"/>
              </a:rPr>
              <a:t>Enter PO # or Transaction # in search bar</a:t>
            </a:r>
            <a:endParaRPr lang="en-US" u="sng" dirty="0">
              <a:solidFill>
                <a:schemeClr val="bg2">
                  <a:lumMod val="10000"/>
                </a:schemeClr>
              </a:solidFill>
              <a:latin typeface="NewJuneBook" panose="02000503030000020004" pitchFamily="50" charset="0"/>
            </a:endParaRPr>
          </a:p>
          <a:p>
            <a:pPr marL="342900" indent="-342900">
              <a:buFont typeface="+mj-lt"/>
              <a:buAutoNum type="arabicPeriod"/>
            </a:pPr>
            <a:r>
              <a:rPr lang="en-US" dirty="0">
                <a:solidFill>
                  <a:schemeClr val="bg2">
                    <a:lumMod val="10000"/>
                  </a:schemeClr>
                </a:solidFill>
                <a:latin typeface="NewJuneBook" panose="02000503030000020004" pitchFamily="50" charset="0"/>
              </a:rPr>
              <a:t>Can refine search with </a:t>
            </a:r>
            <a:r>
              <a:rPr lang="en-US" b="1" u="sng" dirty="0">
                <a:solidFill>
                  <a:schemeClr val="bg2">
                    <a:lumMod val="10000"/>
                  </a:schemeClr>
                </a:solidFill>
                <a:latin typeface="NewJuneBook" panose="02000503030000020004" pitchFamily="50" charset="0"/>
              </a:rPr>
              <a:t>Advanced Search</a:t>
            </a:r>
          </a:p>
          <a:p>
            <a:pPr marL="342900" indent="-342900">
              <a:buFont typeface="+mj-lt"/>
              <a:buAutoNum type="arabicPeriod"/>
            </a:pPr>
            <a:r>
              <a:rPr lang="en-US" dirty="0">
                <a:solidFill>
                  <a:schemeClr val="bg2">
                    <a:lumMod val="10000"/>
                  </a:schemeClr>
                </a:solidFill>
                <a:latin typeface="NewJuneBook" panose="02000503030000020004" pitchFamily="50" charset="0"/>
              </a:rPr>
              <a:t>Users are able to track the progress or view previous transactions by selecting All Transactions below the search bar. </a:t>
            </a:r>
          </a:p>
          <a:p>
            <a:pPr marL="800100" lvl="1" indent="-342900">
              <a:buFont typeface="Arial" panose="020B0604020202020204" pitchFamily="34" charset="0"/>
              <a:buChar char="•"/>
            </a:pPr>
            <a:r>
              <a:rPr lang="en-US" sz="1500" dirty="0">
                <a:solidFill>
                  <a:schemeClr val="bg2">
                    <a:lumMod val="10000"/>
                  </a:schemeClr>
                </a:solidFill>
                <a:latin typeface="NewJuneBook" panose="02000503030000020004" pitchFamily="50" charset="0"/>
              </a:rPr>
              <a:t>To open a transaction, select the transaction name.  </a:t>
            </a:r>
          </a:p>
          <a:p>
            <a:pPr marL="342900" indent="-342900">
              <a:buFont typeface="+mj-lt"/>
              <a:buAutoNum type="arabicPeriod"/>
            </a:pPr>
            <a:r>
              <a:rPr lang="en-US" dirty="0">
                <a:solidFill>
                  <a:schemeClr val="bg2">
                    <a:lumMod val="10000"/>
                  </a:schemeClr>
                </a:solidFill>
                <a:latin typeface="NewJuneBook" panose="02000503030000020004" pitchFamily="50" charset="0"/>
              </a:rPr>
              <a:t>The Requester can monitor the status of the Transaction to review its current state. </a:t>
            </a:r>
          </a:p>
          <a:p>
            <a:pPr marL="342900" indent="-342900">
              <a:buFont typeface="+mj-lt"/>
              <a:buAutoNum type="arabicPeriod"/>
            </a:pPr>
            <a:r>
              <a:rPr lang="en-US" dirty="0">
                <a:solidFill>
                  <a:schemeClr val="bg2">
                    <a:lumMod val="10000"/>
                  </a:schemeClr>
                </a:solidFill>
                <a:latin typeface="NewJuneBook" panose="02000503030000020004" pitchFamily="50" charset="0"/>
              </a:rPr>
              <a:t>Statuses can include, but are not limited to:</a:t>
            </a:r>
          </a:p>
          <a:p>
            <a:pPr marL="800100" lvl="1" indent="-342900">
              <a:buFont typeface="Arial" panose="020B0604020202020204" pitchFamily="34" charset="0"/>
              <a:buChar char="•"/>
            </a:pPr>
            <a:r>
              <a:rPr lang="en-US" sz="1500" b="1" dirty="0">
                <a:solidFill>
                  <a:schemeClr val="bg2">
                    <a:lumMod val="10000"/>
                  </a:schemeClr>
                </a:solidFill>
                <a:latin typeface="NewJuneBook" panose="02000503030000020004" pitchFamily="50" charset="0"/>
              </a:rPr>
              <a:t>Unsubmitted Transaction</a:t>
            </a:r>
            <a:r>
              <a:rPr lang="en-US" sz="1500" dirty="0">
                <a:solidFill>
                  <a:schemeClr val="bg2">
                    <a:lumMod val="10000"/>
                  </a:schemeClr>
                </a:solidFill>
                <a:latin typeface="NewJuneBook" panose="02000503030000020004" pitchFamily="50" charset="0"/>
              </a:rPr>
              <a:t>: Pending Next Step option of Request Approval or Release PO </a:t>
            </a:r>
          </a:p>
          <a:p>
            <a:pPr marL="800100" lvl="1" indent="-342900">
              <a:buFont typeface="Arial" panose="020B0604020202020204" pitchFamily="34" charset="0"/>
              <a:buChar char="•"/>
            </a:pPr>
            <a:r>
              <a:rPr lang="en-US" sz="1500" b="1" dirty="0">
                <a:solidFill>
                  <a:schemeClr val="bg2">
                    <a:lumMod val="10000"/>
                  </a:schemeClr>
                </a:solidFill>
                <a:latin typeface="NewJuneBook" panose="02000503030000020004" pitchFamily="50" charset="0"/>
              </a:rPr>
              <a:t>Pending Approval</a:t>
            </a:r>
            <a:r>
              <a:rPr lang="en-US" sz="1500" dirty="0">
                <a:solidFill>
                  <a:schemeClr val="bg2">
                    <a:lumMod val="10000"/>
                  </a:schemeClr>
                </a:solidFill>
                <a:latin typeface="NewJuneBook" panose="02000503030000020004" pitchFamily="50" charset="0"/>
              </a:rPr>
              <a:t>: In approval process</a:t>
            </a:r>
          </a:p>
          <a:p>
            <a:pPr marL="800100" lvl="1" indent="-342900">
              <a:buFont typeface="Arial" panose="020B0604020202020204" pitchFamily="34" charset="0"/>
              <a:buChar char="•"/>
            </a:pPr>
            <a:r>
              <a:rPr lang="en-US" sz="1500" b="1" dirty="0">
                <a:solidFill>
                  <a:schemeClr val="bg2">
                    <a:lumMod val="10000"/>
                  </a:schemeClr>
                </a:solidFill>
                <a:latin typeface="NewJuneBook" panose="02000503030000020004" pitchFamily="50" charset="0"/>
              </a:rPr>
              <a:t>Pending Release</a:t>
            </a:r>
            <a:r>
              <a:rPr lang="en-US" sz="1500" dirty="0">
                <a:solidFill>
                  <a:schemeClr val="bg2">
                    <a:lumMod val="10000"/>
                  </a:schemeClr>
                </a:solidFill>
                <a:latin typeface="NewJuneBook" panose="02000503030000020004" pitchFamily="50" charset="0"/>
              </a:rPr>
              <a:t>: Ready to release</a:t>
            </a:r>
          </a:p>
          <a:p>
            <a:pPr marL="800100" lvl="1" indent="-342900">
              <a:buFont typeface="Arial" panose="020B0604020202020204" pitchFamily="34" charset="0"/>
              <a:buChar char="•"/>
            </a:pPr>
            <a:r>
              <a:rPr lang="en-US" sz="1500" b="1" dirty="0">
                <a:solidFill>
                  <a:schemeClr val="bg2">
                    <a:lumMod val="10000"/>
                  </a:schemeClr>
                </a:solidFill>
                <a:latin typeface="NewJuneBook" panose="02000503030000020004" pitchFamily="50" charset="0"/>
              </a:rPr>
              <a:t>Approval Rejected</a:t>
            </a:r>
            <a:r>
              <a:rPr lang="en-US" sz="1500" dirty="0">
                <a:solidFill>
                  <a:schemeClr val="bg2">
                    <a:lumMod val="10000"/>
                  </a:schemeClr>
                </a:solidFill>
                <a:latin typeface="NewJuneBook" panose="02000503030000020004" pitchFamily="50" charset="0"/>
              </a:rPr>
              <a:t>: Rejected by Approver</a:t>
            </a:r>
          </a:p>
          <a:p>
            <a:pPr marL="800100" lvl="1" indent="-342900">
              <a:buFont typeface="Arial" panose="020B0604020202020204" pitchFamily="34" charset="0"/>
              <a:buChar char="•"/>
            </a:pPr>
            <a:r>
              <a:rPr lang="en-US" sz="1500" b="1" dirty="0">
                <a:solidFill>
                  <a:schemeClr val="bg2">
                    <a:lumMod val="10000"/>
                  </a:schemeClr>
                </a:solidFill>
                <a:latin typeface="NewJuneBook" panose="02000503030000020004" pitchFamily="50" charset="0"/>
              </a:rPr>
              <a:t>Submitted to Supplier</a:t>
            </a:r>
            <a:r>
              <a:rPr lang="en-US" sz="1500" dirty="0">
                <a:solidFill>
                  <a:schemeClr val="bg2">
                    <a:lumMod val="10000"/>
                  </a:schemeClr>
                </a:solidFill>
                <a:latin typeface="NewJuneBook" panose="02000503030000020004" pitchFamily="50" charset="0"/>
              </a:rPr>
              <a:t>: Transaction successfully sent to Supplier</a:t>
            </a:r>
          </a:p>
          <a:p>
            <a:pPr marL="342900" indent="-342900">
              <a:buFont typeface="+mj-lt"/>
              <a:buAutoNum type="arabicPeriod"/>
            </a:pPr>
            <a:endParaRPr lang="en-US" dirty="0">
              <a:solidFill>
                <a:schemeClr val="bg2">
                  <a:lumMod val="10000"/>
                </a:schemeClr>
              </a:solidFill>
              <a:latin typeface="NewJuneBook" panose="02000503030000020004" pitchFamily="50" charset="0"/>
            </a:endParaRPr>
          </a:p>
          <a:p>
            <a:pPr marL="342900" indent="-342900">
              <a:buFont typeface="+mj-lt"/>
              <a:buAutoNum type="arabicPeriod"/>
            </a:pPr>
            <a:endParaRPr lang="en-US" dirty="0">
              <a:solidFill>
                <a:schemeClr val="bg2">
                  <a:lumMod val="10000"/>
                </a:schemeClr>
              </a:solidFill>
              <a:latin typeface="NewJuneBook" panose="02000503030000020004" pitchFamily="50" charset="0"/>
            </a:endParaRPr>
          </a:p>
        </p:txBody>
      </p:sp>
    </p:spTree>
    <p:extLst>
      <p:ext uri="{BB962C8B-B14F-4D97-AF65-F5344CB8AC3E}">
        <p14:creationId xmlns:p14="http://schemas.microsoft.com/office/powerpoint/2010/main" val="3591655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Checking Order Status</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51</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51</a:t>
            </a:fld>
            <a:endParaRPr lang="en-US" dirty="0">
              <a:latin typeface="NewJuneBook" panose="02000503030000020004" pitchFamily="50" charset="0"/>
            </a:endParaRPr>
          </a:p>
        </p:txBody>
      </p:sp>
      <p:sp>
        <p:nvSpPr>
          <p:cNvPr id="7" name="Rectangle 6">
            <a:extLst>
              <a:ext uri="{FF2B5EF4-FFF2-40B4-BE49-F238E27FC236}">
                <a16:creationId xmlns:a16="http://schemas.microsoft.com/office/drawing/2014/main" id="{4D48DDD2-E793-2881-28A4-6800CC1682D6}"/>
              </a:ext>
            </a:extLst>
          </p:cNvPr>
          <p:cNvSpPr/>
          <p:nvPr/>
        </p:nvSpPr>
        <p:spPr>
          <a:xfrm>
            <a:off x="2286000" y="16002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10" name="Slide Number Placeholder 1">
            <a:extLst>
              <a:ext uri="{FF2B5EF4-FFF2-40B4-BE49-F238E27FC236}">
                <a16:creationId xmlns:a16="http://schemas.microsoft.com/office/drawing/2014/main" id="{1CD4C32B-87AE-AC37-A88F-0B30DF0896FF}"/>
              </a:ext>
            </a:extLst>
          </p:cNvPr>
          <p:cNvSpPr txBox="1">
            <a:spLocks/>
          </p:cNvSpPr>
          <p:nvPr/>
        </p:nvSpPr>
        <p:spPr>
          <a:xfrm>
            <a:off x="1524000" y="5334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51</a:t>
            </a:fld>
            <a:endParaRPr lang="en-US" dirty="0">
              <a:solidFill>
                <a:schemeClr val="bg2">
                  <a:lumMod val="10000"/>
                </a:schemeClr>
              </a:solidFill>
              <a:latin typeface="NewJuneBook" panose="02000503030000020004" pitchFamily="50" charset="0"/>
            </a:endParaRPr>
          </a:p>
        </p:txBody>
      </p:sp>
      <p:sp>
        <p:nvSpPr>
          <p:cNvPr id="12" name="Slide Number Placeholder 1">
            <a:extLst>
              <a:ext uri="{FF2B5EF4-FFF2-40B4-BE49-F238E27FC236}">
                <a16:creationId xmlns:a16="http://schemas.microsoft.com/office/drawing/2014/main" id="{44116BAF-A1CC-3AF3-F1F0-EE3FD6CD921D}"/>
              </a:ext>
            </a:extLst>
          </p:cNvPr>
          <p:cNvSpPr txBox="1">
            <a:spLocks/>
          </p:cNvSpPr>
          <p:nvPr/>
        </p:nvSpPr>
        <p:spPr>
          <a:xfrm>
            <a:off x="1524000" y="-6096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51</a:t>
            </a:fld>
            <a:endParaRPr lang="en-US" dirty="0">
              <a:solidFill>
                <a:schemeClr val="bg2">
                  <a:lumMod val="10000"/>
                </a:schemeClr>
              </a:solidFill>
              <a:latin typeface="NewJuneBook" panose="02000503030000020004" pitchFamily="50" charset="0"/>
            </a:endParaRPr>
          </a:p>
        </p:txBody>
      </p:sp>
      <p:pic>
        <p:nvPicPr>
          <p:cNvPr id="11" name="Picture 10">
            <a:extLst>
              <a:ext uri="{FF2B5EF4-FFF2-40B4-BE49-F238E27FC236}">
                <a16:creationId xmlns:a16="http://schemas.microsoft.com/office/drawing/2014/main" id="{51CCB5AC-57E5-7D40-203C-93DE5480AE94}"/>
              </a:ext>
            </a:extLst>
          </p:cNvPr>
          <p:cNvPicPr>
            <a:picLocks noChangeAspect="1"/>
          </p:cNvPicPr>
          <p:nvPr/>
        </p:nvPicPr>
        <p:blipFill>
          <a:blip r:embed="rId2"/>
          <a:stretch>
            <a:fillRect/>
          </a:stretch>
        </p:blipFill>
        <p:spPr>
          <a:xfrm>
            <a:off x="266699" y="1667361"/>
            <a:ext cx="11658601" cy="2451065"/>
          </a:xfrm>
          <a:prstGeom prst="rect">
            <a:avLst/>
          </a:prstGeom>
        </p:spPr>
      </p:pic>
      <p:sp>
        <p:nvSpPr>
          <p:cNvPr id="15" name="TextBox 14">
            <a:extLst>
              <a:ext uri="{FF2B5EF4-FFF2-40B4-BE49-F238E27FC236}">
                <a16:creationId xmlns:a16="http://schemas.microsoft.com/office/drawing/2014/main" id="{7A92F6D6-A468-4D9E-3D0B-3212AA0258E0}"/>
              </a:ext>
            </a:extLst>
          </p:cNvPr>
          <p:cNvSpPr txBox="1"/>
          <p:nvPr/>
        </p:nvSpPr>
        <p:spPr>
          <a:xfrm>
            <a:off x="7086600" y="4245114"/>
            <a:ext cx="2743200" cy="400110"/>
          </a:xfrm>
          <a:prstGeom prst="rect">
            <a:avLst/>
          </a:prstGeom>
          <a:noFill/>
        </p:spPr>
        <p:txBody>
          <a:bodyPr wrap="square" rtlCol="0">
            <a:spAutoFit/>
          </a:bodyPr>
          <a:lstStyle/>
          <a:p>
            <a:pPr algn="l"/>
            <a:r>
              <a:rPr lang="en-US" sz="2000" dirty="0">
                <a:solidFill>
                  <a:srgbClr val="142850"/>
                </a:solidFill>
              </a:rPr>
              <a:t>Click on Transaction</a:t>
            </a:r>
          </a:p>
        </p:txBody>
      </p:sp>
    </p:spTree>
    <p:extLst>
      <p:ext uri="{BB962C8B-B14F-4D97-AF65-F5344CB8AC3E}">
        <p14:creationId xmlns:p14="http://schemas.microsoft.com/office/powerpoint/2010/main" val="7282189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Checking Order Status</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52</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52</a:t>
            </a:fld>
            <a:endParaRPr lang="en-US" dirty="0">
              <a:latin typeface="NewJuneBook" panose="02000503030000020004" pitchFamily="50" charset="0"/>
            </a:endParaRPr>
          </a:p>
        </p:txBody>
      </p:sp>
      <p:sp>
        <p:nvSpPr>
          <p:cNvPr id="7" name="Rectangle 6">
            <a:extLst>
              <a:ext uri="{FF2B5EF4-FFF2-40B4-BE49-F238E27FC236}">
                <a16:creationId xmlns:a16="http://schemas.microsoft.com/office/drawing/2014/main" id="{4D48DDD2-E793-2881-28A4-6800CC1682D6}"/>
              </a:ext>
            </a:extLst>
          </p:cNvPr>
          <p:cNvSpPr/>
          <p:nvPr/>
        </p:nvSpPr>
        <p:spPr>
          <a:xfrm>
            <a:off x="2286000" y="16002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10" name="Slide Number Placeholder 1">
            <a:extLst>
              <a:ext uri="{FF2B5EF4-FFF2-40B4-BE49-F238E27FC236}">
                <a16:creationId xmlns:a16="http://schemas.microsoft.com/office/drawing/2014/main" id="{1CD4C32B-87AE-AC37-A88F-0B30DF0896FF}"/>
              </a:ext>
            </a:extLst>
          </p:cNvPr>
          <p:cNvSpPr txBox="1">
            <a:spLocks/>
          </p:cNvSpPr>
          <p:nvPr/>
        </p:nvSpPr>
        <p:spPr>
          <a:xfrm>
            <a:off x="1524000" y="5334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52</a:t>
            </a:fld>
            <a:endParaRPr lang="en-US" dirty="0">
              <a:solidFill>
                <a:schemeClr val="bg2">
                  <a:lumMod val="10000"/>
                </a:schemeClr>
              </a:solidFill>
              <a:latin typeface="NewJuneBook" panose="02000503030000020004" pitchFamily="50" charset="0"/>
            </a:endParaRPr>
          </a:p>
        </p:txBody>
      </p:sp>
      <p:sp>
        <p:nvSpPr>
          <p:cNvPr id="12" name="Slide Number Placeholder 1">
            <a:extLst>
              <a:ext uri="{FF2B5EF4-FFF2-40B4-BE49-F238E27FC236}">
                <a16:creationId xmlns:a16="http://schemas.microsoft.com/office/drawing/2014/main" id="{44116BAF-A1CC-3AF3-F1F0-EE3FD6CD921D}"/>
              </a:ext>
            </a:extLst>
          </p:cNvPr>
          <p:cNvSpPr txBox="1">
            <a:spLocks/>
          </p:cNvSpPr>
          <p:nvPr/>
        </p:nvSpPr>
        <p:spPr>
          <a:xfrm>
            <a:off x="1524000" y="-6096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52</a:t>
            </a:fld>
            <a:endParaRPr lang="en-US" dirty="0">
              <a:solidFill>
                <a:schemeClr val="bg2">
                  <a:lumMod val="10000"/>
                </a:schemeClr>
              </a:solidFill>
              <a:latin typeface="NewJuneBook" panose="02000503030000020004" pitchFamily="50" charset="0"/>
            </a:endParaRPr>
          </a:p>
        </p:txBody>
      </p:sp>
      <p:pic>
        <p:nvPicPr>
          <p:cNvPr id="17" name="Picture 16">
            <a:extLst>
              <a:ext uri="{FF2B5EF4-FFF2-40B4-BE49-F238E27FC236}">
                <a16:creationId xmlns:a16="http://schemas.microsoft.com/office/drawing/2014/main" id="{4B8DBDA4-6D4E-C8F4-22A6-D3C9C9FB4EE6}"/>
              </a:ext>
            </a:extLst>
          </p:cNvPr>
          <p:cNvPicPr>
            <a:picLocks noChangeAspect="1"/>
          </p:cNvPicPr>
          <p:nvPr/>
        </p:nvPicPr>
        <p:blipFill>
          <a:blip r:embed="rId2"/>
          <a:stretch>
            <a:fillRect/>
          </a:stretch>
        </p:blipFill>
        <p:spPr>
          <a:xfrm>
            <a:off x="533400" y="1600200"/>
            <a:ext cx="10210800" cy="3005801"/>
          </a:xfrm>
          <a:prstGeom prst="rect">
            <a:avLst/>
          </a:prstGeom>
        </p:spPr>
      </p:pic>
      <p:sp>
        <p:nvSpPr>
          <p:cNvPr id="19" name="TextBox 18">
            <a:extLst>
              <a:ext uri="{FF2B5EF4-FFF2-40B4-BE49-F238E27FC236}">
                <a16:creationId xmlns:a16="http://schemas.microsoft.com/office/drawing/2014/main" id="{B0FA7A59-DFF3-BABD-BD11-7DBA394A2B0F}"/>
              </a:ext>
            </a:extLst>
          </p:cNvPr>
          <p:cNvSpPr txBox="1"/>
          <p:nvPr/>
        </p:nvSpPr>
        <p:spPr>
          <a:xfrm>
            <a:off x="8637036" y="3076545"/>
            <a:ext cx="1277485" cy="400110"/>
          </a:xfrm>
          <a:prstGeom prst="rect">
            <a:avLst/>
          </a:prstGeom>
          <a:noFill/>
          <a:ln>
            <a:solidFill>
              <a:srgbClr val="F5333F"/>
            </a:solidFill>
          </a:ln>
        </p:spPr>
        <p:txBody>
          <a:bodyPr wrap="square" rtlCol="0">
            <a:spAutoFit/>
          </a:bodyPr>
          <a:lstStyle/>
          <a:p>
            <a:pPr algn="l"/>
            <a:endParaRPr lang="en-US" sz="2000" b="1" dirty="0"/>
          </a:p>
        </p:txBody>
      </p:sp>
    </p:spTree>
    <p:extLst>
      <p:ext uri="{BB962C8B-B14F-4D97-AF65-F5344CB8AC3E}">
        <p14:creationId xmlns:p14="http://schemas.microsoft.com/office/powerpoint/2010/main" val="31081309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Viewing PO/BPO </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53</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53</a:t>
            </a:fld>
            <a:endParaRPr lang="en-US" dirty="0">
              <a:latin typeface="NewJuneBook" panose="02000503030000020004" pitchFamily="50" charset="0"/>
            </a:endParaRPr>
          </a:p>
        </p:txBody>
      </p:sp>
      <p:sp>
        <p:nvSpPr>
          <p:cNvPr id="7" name="Rectangle 6">
            <a:extLst>
              <a:ext uri="{FF2B5EF4-FFF2-40B4-BE49-F238E27FC236}">
                <a16:creationId xmlns:a16="http://schemas.microsoft.com/office/drawing/2014/main" id="{4D48DDD2-E793-2881-28A4-6800CC1682D6}"/>
              </a:ext>
            </a:extLst>
          </p:cNvPr>
          <p:cNvSpPr/>
          <p:nvPr/>
        </p:nvSpPr>
        <p:spPr>
          <a:xfrm>
            <a:off x="2286000" y="16002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10" name="Slide Number Placeholder 1">
            <a:extLst>
              <a:ext uri="{FF2B5EF4-FFF2-40B4-BE49-F238E27FC236}">
                <a16:creationId xmlns:a16="http://schemas.microsoft.com/office/drawing/2014/main" id="{1CD4C32B-87AE-AC37-A88F-0B30DF0896FF}"/>
              </a:ext>
            </a:extLst>
          </p:cNvPr>
          <p:cNvSpPr txBox="1">
            <a:spLocks/>
          </p:cNvSpPr>
          <p:nvPr/>
        </p:nvSpPr>
        <p:spPr>
          <a:xfrm>
            <a:off x="1524000" y="5334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53</a:t>
            </a:fld>
            <a:endParaRPr lang="en-US" dirty="0">
              <a:solidFill>
                <a:schemeClr val="bg2">
                  <a:lumMod val="10000"/>
                </a:schemeClr>
              </a:solidFill>
              <a:latin typeface="NewJuneBook" panose="02000503030000020004" pitchFamily="50" charset="0"/>
            </a:endParaRPr>
          </a:p>
        </p:txBody>
      </p:sp>
      <p:sp>
        <p:nvSpPr>
          <p:cNvPr id="12" name="Slide Number Placeholder 1">
            <a:extLst>
              <a:ext uri="{FF2B5EF4-FFF2-40B4-BE49-F238E27FC236}">
                <a16:creationId xmlns:a16="http://schemas.microsoft.com/office/drawing/2014/main" id="{44116BAF-A1CC-3AF3-F1F0-EE3FD6CD921D}"/>
              </a:ext>
            </a:extLst>
          </p:cNvPr>
          <p:cNvSpPr txBox="1">
            <a:spLocks/>
          </p:cNvSpPr>
          <p:nvPr/>
        </p:nvSpPr>
        <p:spPr>
          <a:xfrm>
            <a:off x="1524000" y="-6096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53</a:t>
            </a:fld>
            <a:endParaRPr lang="en-US" dirty="0">
              <a:solidFill>
                <a:schemeClr val="bg2">
                  <a:lumMod val="10000"/>
                </a:schemeClr>
              </a:solidFill>
              <a:latin typeface="NewJuneBook" panose="02000503030000020004" pitchFamily="50" charset="0"/>
            </a:endParaRPr>
          </a:p>
        </p:txBody>
      </p:sp>
      <p:pic>
        <p:nvPicPr>
          <p:cNvPr id="11" name="Picture 10">
            <a:extLst>
              <a:ext uri="{FF2B5EF4-FFF2-40B4-BE49-F238E27FC236}">
                <a16:creationId xmlns:a16="http://schemas.microsoft.com/office/drawing/2014/main" id="{11DE180D-EA8E-74A0-710A-37EE63E54EB2}"/>
              </a:ext>
            </a:extLst>
          </p:cNvPr>
          <p:cNvPicPr>
            <a:picLocks noChangeAspect="1"/>
          </p:cNvPicPr>
          <p:nvPr/>
        </p:nvPicPr>
        <p:blipFill>
          <a:blip r:embed="rId2"/>
          <a:stretch>
            <a:fillRect/>
          </a:stretch>
        </p:blipFill>
        <p:spPr>
          <a:xfrm>
            <a:off x="672790" y="2370348"/>
            <a:ext cx="11151220" cy="1625118"/>
          </a:xfrm>
          <a:prstGeom prst="rect">
            <a:avLst/>
          </a:prstGeom>
        </p:spPr>
      </p:pic>
      <p:sp>
        <p:nvSpPr>
          <p:cNvPr id="13" name="TextBox 12">
            <a:extLst>
              <a:ext uri="{FF2B5EF4-FFF2-40B4-BE49-F238E27FC236}">
                <a16:creationId xmlns:a16="http://schemas.microsoft.com/office/drawing/2014/main" id="{A510C862-98AA-3C4B-272E-59CF8BB465F8}"/>
              </a:ext>
            </a:extLst>
          </p:cNvPr>
          <p:cNvSpPr txBox="1"/>
          <p:nvPr/>
        </p:nvSpPr>
        <p:spPr>
          <a:xfrm>
            <a:off x="9067800" y="2370348"/>
            <a:ext cx="798855" cy="400110"/>
          </a:xfrm>
          <a:prstGeom prst="rect">
            <a:avLst/>
          </a:prstGeom>
          <a:noFill/>
          <a:ln>
            <a:solidFill>
              <a:srgbClr val="F5333F"/>
            </a:solidFill>
          </a:ln>
        </p:spPr>
        <p:txBody>
          <a:bodyPr wrap="square" rtlCol="0">
            <a:spAutoFit/>
          </a:bodyPr>
          <a:lstStyle/>
          <a:p>
            <a:pPr algn="l"/>
            <a:endParaRPr lang="en-US" sz="2000" b="1" dirty="0"/>
          </a:p>
        </p:txBody>
      </p:sp>
      <p:sp>
        <p:nvSpPr>
          <p:cNvPr id="15" name="TextBox 14">
            <a:extLst>
              <a:ext uri="{FF2B5EF4-FFF2-40B4-BE49-F238E27FC236}">
                <a16:creationId xmlns:a16="http://schemas.microsoft.com/office/drawing/2014/main" id="{054C168B-2050-4939-B36F-B1A77F59A6E4}"/>
              </a:ext>
            </a:extLst>
          </p:cNvPr>
          <p:cNvSpPr txBox="1"/>
          <p:nvPr/>
        </p:nvSpPr>
        <p:spPr>
          <a:xfrm>
            <a:off x="5968002" y="1873222"/>
            <a:ext cx="4221027" cy="369332"/>
          </a:xfrm>
          <a:prstGeom prst="rect">
            <a:avLst/>
          </a:prstGeom>
          <a:noFill/>
        </p:spPr>
        <p:txBody>
          <a:bodyPr wrap="none" rtlCol="0">
            <a:spAutoFit/>
          </a:bodyPr>
          <a:lstStyle/>
          <a:p>
            <a:pPr marL="342900" indent="-342900" algn="l">
              <a:buFont typeface="Arial" panose="020B0604020202020204" pitchFamily="34" charset="0"/>
              <a:buChar char="•"/>
            </a:pPr>
            <a:r>
              <a:rPr lang="en-US" dirty="0">
                <a:solidFill>
                  <a:srgbClr val="142850"/>
                </a:solidFill>
                <a:latin typeface="NewJuneBook" panose="02000503030000020004"/>
              </a:rPr>
              <a:t>Click on the eye icon to view PO or BPO</a:t>
            </a:r>
          </a:p>
        </p:txBody>
      </p:sp>
    </p:spTree>
    <p:extLst>
      <p:ext uri="{BB962C8B-B14F-4D97-AF65-F5344CB8AC3E}">
        <p14:creationId xmlns:p14="http://schemas.microsoft.com/office/powerpoint/2010/main" val="21756230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Viewing PO/BPO </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54</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54</a:t>
            </a:fld>
            <a:endParaRPr lang="en-US" dirty="0">
              <a:latin typeface="NewJuneBook" panose="02000503030000020004" pitchFamily="50" charset="0"/>
            </a:endParaRPr>
          </a:p>
        </p:txBody>
      </p:sp>
      <p:sp>
        <p:nvSpPr>
          <p:cNvPr id="7" name="Rectangle 6">
            <a:extLst>
              <a:ext uri="{FF2B5EF4-FFF2-40B4-BE49-F238E27FC236}">
                <a16:creationId xmlns:a16="http://schemas.microsoft.com/office/drawing/2014/main" id="{4D48DDD2-E793-2881-28A4-6800CC1682D6}"/>
              </a:ext>
            </a:extLst>
          </p:cNvPr>
          <p:cNvSpPr/>
          <p:nvPr/>
        </p:nvSpPr>
        <p:spPr>
          <a:xfrm>
            <a:off x="2286000" y="16002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10" name="Slide Number Placeholder 1">
            <a:extLst>
              <a:ext uri="{FF2B5EF4-FFF2-40B4-BE49-F238E27FC236}">
                <a16:creationId xmlns:a16="http://schemas.microsoft.com/office/drawing/2014/main" id="{1CD4C32B-87AE-AC37-A88F-0B30DF0896FF}"/>
              </a:ext>
            </a:extLst>
          </p:cNvPr>
          <p:cNvSpPr txBox="1">
            <a:spLocks/>
          </p:cNvSpPr>
          <p:nvPr/>
        </p:nvSpPr>
        <p:spPr>
          <a:xfrm>
            <a:off x="1524000" y="5334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54</a:t>
            </a:fld>
            <a:endParaRPr lang="en-US" dirty="0">
              <a:solidFill>
                <a:schemeClr val="bg2">
                  <a:lumMod val="10000"/>
                </a:schemeClr>
              </a:solidFill>
              <a:latin typeface="NewJuneBook" panose="02000503030000020004" pitchFamily="50" charset="0"/>
            </a:endParaRPr>
          </a:p>
        </p:txBody>
      </p:sp>
      <p:sp>
        <p:nvSpPr>
          <p:cNvPr id="12" name="Slide Number Placeholder 1">
            <a:extLst>
              <a:ext uri="{FF2B5EF4-FFF2-40B4-BE49-F238E27FC236}">
                <a16:creationId xmlns:a16="http://schemas.microsoft.com/office/drawing/2014/main" id="{44116BAF-A1CC-3AF3-F1F0-EE3FD6CD921D}"/>
              </a:ext>
            </a:extLst>
          </p:cNvPr>
          <p:cNvSpPr txBox="1">
            <a:spLocks/>
          </p:cNvSpPr>
          <p:nvPr/>
        </p:nvSpPr>
        <p:spPr>
          <a:xfrm>
            <a:off x="1524000" y="-6096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54</a:t>
            </a:fld>
            <a:endParaRPr lang="en-US" dirty="0">
              <a:solidFill>
                <a:schemeClr val="bg2">
                  <a:lumMod val="10000"/>
                </a:schemeClr>
              </a:solidFill>
              <a:latin typeface="NewJuneBook" panose="02000503030000020004" pitchFamily="50" charset="0"/>
            </a:endParaRPr>
          </a:p>
        </p:txBody>
      </p:sp>
      <p:pic>
        <p:nvPicPr>
          <p:cNvPr id="11" name="Picture 10">
            <a:extLst>
              <a:ext uri="{FF2B5EF4-FFF2-40B4-BE49-F238E27FC236}">
                <a16:creationId xmlns:a16="http://schemas.microsoft.com/office/drawing/2014/main" id="{804D1617-2724-A9AE-6C20-4DFDAFB4B585}"/>
              </a:ext>
            </a:extLst>
          </p:cNvPr>
          <p:cNvPicPr>
            <a:picLocks noChangeAspect="1"/>
          </p:cNvPicPr>
          <p:nvPr/>
        </p:nvPicPr>
        <p:blipFill>
          <a:blip r:embed="rId2"/>
          <a:stretch>
            <a:fillRect/>
          </a:stretch>
        </p:blipFill>
        <p:spPr>
          <a:xfrm>
            <a:off x="3553719" y="1285807"/>
            <a:ext cx="6355081" cy="5070543"/>
          </a:xfrm>
          <a:prstGeom prst="rect">
            <a:avLst/>
          </a:prstGeom>
        </p:spPr>
      </p:pic>
      <p:sp>
        <p:nvSpPr>
          <p:cNvPr id="18" name="TextBox 17">
            <a:extLst>
              <a:ext uri="{FF2B5EF4-FFF2-40B4-BE49-F238E27FC236}">
                <a16:creationId xmlns:a16="http://schemas.microsoft.com/office/drawing/2014/main" id="{5D83DFC5-EF0B-5C17-ED36-2D1AA62575E1}"/>
              </a:ext>
            </a:extLst>
          </p:cNvPr>
          <p:cNvSpPr txBox="1"/>
          <p:nvPr/>
        </p:nvSpPr>
        <p:spPr>
          <a:xfrm>
            <a:off x="658348" y="2189862"/>
            <a:ext cx="2257028" cy="1477328"/>
          </a:xfrm>
          <a:prstGeom prst="rect">
            <a:avLst/>
          </a:prstGeom>
          <a:noFill/>
        </p:spPr>
        <p:txBody>
          <a:bodyPr wrap="none" rtlCol="0">
            <a:spAutoFit/>
          </a:bodyPr>
          <a:lstStyle/>
          <a:p>
            <a:pPr algn="l"/>
            <a:r>
              <a:rPr lang="en-US" dirty="0">
                <a:solidFill>
                  <a:srgbClr val="142850"/>
                </a:solidFill>
                <a:latin typeface="NewJuneBook" panose="02000503030000020004"/>
              </a:rPr>
              <a:t>A pop-up will appear </a:t>
            </a:r>
          </a:p>
          <a:p>
            <a:pPr algn="l"/>
            <a:r>
              <a:rPr lang="en-US" dirty="0">
                <a:solidFill>
                  <a:srgbClr val="142850"/>
                </a:solidFill>
                <a:latin typeface="NewJuneBook" panose="02000503030000020004"/>
              </a:rPr>
              <a:t>with the image of the </a:t>
            </a:r>
          </a:p>
          <a:p>
            <a:pPr algn="l"/>
            <a:r>
              <a:rPr lang="en-US" dirty="0">
                <a:solidFill>
                  <a:srgbClr val="142850"/>
                </a:solidFill>
                <a:latin typeface="NewJuneBook" panose="02000503030000020004"/>
              </a:rPr>
              <a:t>Purchase Order (PO)</a:t>
            </a:r>
          </a:p>
          <a:p>
            <a:pPr algn="l"/>
            <a:r>
              <a:rPr lang="en-US" dirty="0">
                <a:solidFill>
                  <a:srgbClr val="142850"/>
                </a:solidFill>
                <a:latin typeface="NewJuneBook" panose="02000503030000020004"/>
              </a:rPr>
              <a:t>or Blanket Purchase </a:t>
            </a:r>
          </a:p>
          <a:p>
            <a:pPr algn="l"/>
            <a:r>
              <a:rPr lang="en-US" dirty="0">
                <a:solidFill>
                  <a:srgbClr val="142850"/>
                </a:solidFill>
                <a:latin typeface="NewJuneBook" panose="02000503030000020004"/>
              </a:rPr>
              <a:t>Order (BPO)</a:t>
            </a:r>
          </a:p>
        </p:txBody>
      </p:sp>
    </p:spTree>
    <p:extLst>
      <p:ext uri="{BB962C8B-B14F-4D97-AF65-F5344CB8AC3E}">
        <p14:creationId xmlns:p14="http://schemas.microsoft.com/office/powerpoint/2010/main" val="10683106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Viewing PO/BPO </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55</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7D586A4F-7CFB-5107-1988-36040C1C2F4B}"/>
              </a:ext>
            </a:extLst>
          </p:cNvPr>
          <p:cNvSpPr/>
          <p:nvPr/>
        </p:nvSpPr>
        <p:spPr>
          <a:xfrm>
            <a:off x="381000" y="32766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3AFF6067-3D90-1DE5-10AF-7C0AD6066EF8}"/>
              </a:ext>
            </a:extLst>
          </p:cNvPr>
          <p:cNvSpPr txBox="1">
            <a:spLocks/>
          </p:cNvSpPr>
          <p:nvPr/>
        </p:nvSpPr>
        <p:spPr>
          <a:xfrm>
            <a:off x="-381000" y="22098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55</a:t>
            </a:fld>
            <a:endParaRPr lang="en-US" dirty="0">
              <a:latin typeface="NewJuneBook" panose="02000503030000020004" pitchFamily="50" charset="0"/>
            </a:endParaRPr>
          </a:p>
        </p:txBody>
      </p:sp>
      <p:sp>
        <p:nvSpPr>
          <p:cNvPr id="7" name="Rectangle 6">
            <a:extLst>
              <a:ext uri="{FF2B5EF4-FFF2-40B4-BE49-F238E27FC236}">
                <a16:creationId xmlns:a16="http://schemas.microsoft.com/office/drawing/2014/main" id="{4D48DDD2-E793-2881-28A4-6800CC1682D6}"/>
              </a:ext>
            </a:extLst>
          </p:cNvPr>
          <p:cNvSpPr/>
          <p:nvPr/>
        </p:nvSpPr>
        <p:spPr>
          <a:xfrm>
            <a:off x="2286000" y="16002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10" name="Slide Number Placeholder 1">
            <a:extLst>
              <a:ext uri="{FF2B5EF4-FFF2-40B4-BE49-F238E27FC236}">
                <a16:creationId xmlns:a16="http://schemas.microsoft.com/office/drawing/2014/main" id="{1CD4C32B-87AE-AC37-A88F-0B30DF0896FF}"/>
              </a:ext>
            </a:extLst>
          </p:cNvPr>
          <p:cNvSpPr txBox="1">
            <a:spLocks/>
          </p:cNvSpPr>
          <p:nvPr/>
        </p:nvSpPr>
        <p:spPr>
          <a:xfrm>
            <a:off x="1524000" y="5334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55</a:t>
            </a:fld>
            <a:endParaRPr lang="en-US" dirty="0">
              <a:solidFill>
                <a:schemeClr val="bg2">
                  <a:lumMod val="10000"/>
                </a:schemeClr>
              </a:solidFill>
              <a:latin typeface="NewJuneBook" panose="02000503030000020004" pitchFamily="50" charset="0"/>
            </a:endParaRPr>
          </a:p>
        </p:txBody>
      </p:sp>
      <p:sp>
        <p:nvSpPr>
          <p:cNvPr id="12" name="Slide Number Placeholder 1">
            <a:extLst>
              <a:ext uri="{FF2B5EF4-FFF2-40B4-BE49-F238E27FC236}">
                <a16:creationId xmlns:a16="http://schemas.microsoft.com/office/drawing/2014/main" id="{44116BAF-A1CC-3AF3-F1F0-EE3FD6CD921D}"/>
              </a:ext>
            </a:extLst>
          </p:cNvPr>
          <p:cNvSpPr txBox="1">
            <a:spLocks/>
          </p:cNvSpPr>
          <p:nvPr/>
        </p:nvSpPr>
        <p:spPr>
          <a:xfrm>
            <a:off x="1524000" y="-6096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55</a:t>
            </a:fld>
            <a:endParaRPr lang="en-US" dirty="0">
              <a:solidFill>
                <a:schemeClr val="bg2">
                  <a:lumMod val="10000"/>
                </a:schemeClr>
              </a:solidFill>
              <a:latin typeface="NewJuneBook" panose="02000503030000020004" pitchFamily="50" charset="0"/>
            </a:endParaRPr>
          </a:p>
        </p:txBody>
      </p:sp>
      <p:sp>
        <p:nvSpPr>
          <p:cNvPr id="18" name="TextBox 17">
            <a:extLst>
              <a:ext uri="{FF2B5EF4-FFF2-40B4-BE49-F238E27FC236}">
                <a16:creationId xmlns:a16="http://schemas.microsoft.com/office/drawing/2014/main" id="{5D83DFC5-EF0B-5C17-ED36-2D1AA62575E1}"/>
              </a:ext>
            </a:extLst>
          </p:cNvPr>
          <p:cNvSpPr txBox="1"/>
          <p:nvPr/>
        </p:nvSpPr>
        <p:spPr>
          <a:xfrm>
            <a:off x="658348" y="2189862"/>
            <a:ext cx="2257028" cy="1477328"/>
          </a:xfrm>
          <a:prstGeom prst="rect">
            <a:avLst/>
          </a:prstGeom>
          <a:noFill/>
        </p:spPr>
        <p:txBody>
          <a:bodyPr wrap="none" rtlCol="0">
            <a:spAutoFit/>
          </a:bodyPr>
          <a:lstStyle/>
          <a:p>
            <a:pPr algn="l"/>
            <a:r>
              <a:rPr lang="en-US" dirty="0">
                <a:solidFill>
                  <a:srgbClr val="142850"/>
                </a:solidFill>
                <a:latin typeface="NewJuneBook" panose="02000503030000020004"/>
              </a:rPr>
              <a:t>A pop-up will appear </a:t>
            </a:r>
          </a:p>
          <a:p>
            <a:pPr algn="l"/>
            <a:r>
              <a:rPr lang="en-US" dirty="0">
                <a:solidFill>
                  <a:srgbClr val="142850"/>
                </a:solidFill>
                <a:latin typeface="NewJuneBook" panose="02000503030000020004"/>
              </a:rPr>
              <a:t>with the image of the </a:t>
            </a:r>
          </a:p>
          <a:p>
            <a:pPr algn="l"/>
            <a:r>
              <a:rPr lang="en-US" dirty="0">
                <a:solidFill>
                  <a:srgbClr val="142850"/>
                </a:solidFill>
                <a:latin typeface="NewJuneBook" panose="02000503030000020004"/>
              </a:rPr>
              <a:t>Purchase Order (PO)</a:t>
            </a:r>
          </a:p>
          <a:p>
            <a:pPr algn="l"/>
            <a:r>
              <a:rPr lang="en-US" dirty="0">
                <a:solidFill>
                  <a:srgbClr val="142850"/>
                </a:solidFill>
                <a:latin typeface="NewJuneBook" panose="02000503030000020004"/>
              </a:rPr>
              <a:t>or Blanket Purchase </a:t>
            </a:r>
          </a:p>
          <a:p>
            <a:pPr algn="l"/>
            <a:r>
              <a:rPr lang="en-US" dirty="0">
                <a:solidFill>
                  <a:srgbClr val="142850"/>
                </a:solidFill>
                <a:latin typeface="NewJuneBook" panose="02000503030000020004"/>
              </a:rPr>
              <a:t>Order (BPO)</a:t>
            </a:r>
          </a:p>
        </p:txBody>
      </p:sp>
      <p:pic>
        <p:nvPicPr>
          <p:cNvPr id="16" name="Picture 15">
            <a:extLst>
              <a:ext uri="{FF2B5EF4-FFF2-40B4-BE49-F238E27FC236}">
                <a16:creationId xmlns:a16="http://schemas.microsoft.com/office/drawing/2014/main" id="{E07C7C08-11EB-6938-6E8C-558072509403}"/>
              </a:ext>
            </a:extLst>
          </p:cNvPr>
          <p:cNvPicPr>
            <a:picLocks noChangeAspect="1"/>
          </p:cNvPicPr>
          <p:nvPr/>
        </p:nvPicPr>
        <p:blipFill>
          <a:blip r:embed="rId2"/>
          <a:stretch>
            <a:fillRect/>
          </a:stretch>
        </p:blipFill>
        <p:spPr>
          <a:xfrm>
            <a:off x="3567193" y="1313853"/>
            <a:ext cx="7169888" cy="5002738"/>
          </a:xfrm>
          <a:prstGeom prst="rect">
            <a:avLst/>
          </a:prstGeom>
        </p:spPr>
      </p:pic>
    </p:spTree>
    <p:extLst>
      <p:ext uri="{BB962C8B-B14F-4D97-AF65-F5344CB8AC3E}">
        <p14:creationId xmlns:p14="http://schemas.microsoft.com/office/powerpoint/2010/main" val="36215895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825500"/>
          </a:xfrm>
        </p:spPr>
        <p:txBody>
          <a:bodyPr/>
          <a:lstStyle/>
          <a:p>
            <a:r>
              <a:rPr lang="en-US" dirty="0">
                <a:latin typeface="NewJuneBook" panose="02000503030000020004" pitchFamily="50" charset="0"/>
              </a:rPr>
              <a:t>Approving Orders</a:t>
            </a:r>
            <a:endParaRPr lang="en-AE" dirty="0">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56</a:t>
            </a:fld>
            <a:endParaRPr lang="en-US" dirty="0">
              <a:latin typeface="NewJuneBook" panose="02000503030000020004" pitchFamily="50" charset="0"/>
            </a:endParaRPr>
          </a:p>
        </p:txBody>
      </p:sp>
      <p:sp>
        <p:nvSpPr>
          <p:cNvPr id="7" name="Rectangle 6">
            <a:extLst>
              <a:ext uri="{FF2B5EF4-FFF2-40B4-BE49-F238E27FC236}">
                <a16:creationId xmlns:a16="http://schemas.microsoft.com/office/drawing/2014/main" id="{DD95DBEF-8CEF-D989-E437-A6A960C4C199}"/>
              </a:ext>
            </a:extLst>
          </p:cNvPr>
          <p:cNvSpPr/>
          <p:nvPr/>
        </p:nvSpPr>
        <p:spPr>
          <a:xfrm>
            <a:off x="2209800" y="5029200"/>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9" name="Slide Number Placeholder 1">
            <a:extLst>
              <a:ext uri="{FF2B5EF4-FFF2-40B4-BE49-F238E27FC236}">
                <a16:creationId xmlns:a16="http://schemas.microsoft.com/office/drawing/2014/main" id="{CC3B7D13-7682-8141-1396-05B19C2712FD}"/>
              </a:ext>
            </a:extLst>
          </p:cNvPr>
          <p:cNvSpPr txBox="1">
            <a:spLocks/>
          </p:cNvSpPr>
          <p:nvPr/>
        </p:nvSpPr>
        <p:spPr>
          <a:xfrm>
            <a:off x="1676400" y="6096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56</a:t>
            </a:fld>
            <a:endParaRPr lang="en-US" dirty="0">
              <a:solidFill>
                <a:schemeClr val="bg2">
                  <a:lumMod val="10000"/>
                </a:schemeClr>
              </a:solidFill>
              <a:latin typeface="NewJuneBook" panose="02000503030000020004" pitchFamily="50" charset="0"/>
            </a:endParaRPr>
          </a:p>
        </p:txBody>
      </p:sp>
      <p:sp>
        <p:nvSpPr>
          <p:cNvPr id="11" name="TextBox 10">
            <a:extLst>
              <a:ext uri="{FF2B5EF4-FFF2-40B4-BE49-F238E27FC236}">
                <a16:creationId xmlns:a16="http://schemas.microsoft.com/office/drawing/2014/main" id="{46CC2FCC-5A72-1E37-D95B-D686C473E7DD}"/>
              </a:ext>
            </a:extLst>
          </p:cNvPr>
          <p:cNvSpPr txBox="1"/>
          <p:nvPr/>
        </p:nvSpPr>
        <p:spPr>
          <a:xfrm>
            <a:off x="2400300" y="1501685"/>
            <a:ext cx="7810500"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Select </a:t>
            </a:r>
            <a:r>
              <a:rPr lang="en-US" b="1" dirty="0">
                <a:solidFill>
                  <a:schemeClr val="bg2">
                    <a:lumMod val="10000"/>
                  </a:schemeClr>
                </a:solidFill>
                <a:latin typeface="NewJuneBook" panose="02000503030000020004" pitchFamily="50" charset="0"/>
              </a:rPr>
              <a:t>Manage</a:t>
            </a:r>
            <a:r>
              <a:rPr lang="en-US" dirty="0">
                <a:solidFill>
                  <a:schemeClr val="bg2">
                    <a:lumMod val="10000"/>
                  </a:schemeClr>
                </a:solidFill>
                <a:latin typeface="NewJuneBook" panose="02000503030000020004" pitchFamily="50" charset="0"/>
              </a:rPr>
              <a:t> or </a:t>
            </a:r>
            <a:r>
              <a:rPr lang="en-US" b="1" dirty="0">
                <a:solidFill>
                  <a:schemeClr val="bg2">
                    <a:lumMod val="10000"/>
                  </a:schemeClr>
                </a:solidFill>
                <a:latin typeface="NewJuneBook" panose="02000503030000020004" pitchFamily="50" charset="0"/>
              </a:rPr>
              <a:t>Approve</a:t>
            </a:r>
            <a:r>
              <a:rPr lang="en-US" dirty="0">
                <a:solidFill>
                  <a:schemeClr val="bg2">
                    <a:lumMod val="10000"/>
                  </a:schemeClr>
                </a:solidFill>
                <a:latin typeface="NewJuneBook" panose="02000503030000020004" pitchFamily="50" charset="0"/>
              </a:rPr>
              <a:t> Tab</a:t>
            </a:r>
          </a:p>
          <a:p>
            <a:pPr marL="285750" indent="-285750">
              <a:buFont typeface="Arial" panose="020B0604020202020204" pitchFamily="34" charset="0"/>
              <a:buChar char="•"/>
            </a:pPr>
            <a:r>
              <a:rPr lang="en-US" dirty="0">
                <a:solidFill>
                  <a:schemeClr val="bg2">
                    <a:lumMod val="10000"/>
                  </a:schemeClr>
                </a:solidFill>
                <a:latin typeface="NewJuneBook" panose="02000503030000020004" pitchFamily="50" charset="0"/>
              </a:rPr>
              <a:t>Option to search for specific transactions using Filtered By or All Transactions </a:t>
            </a:r>
          </a:p>
        </p:txBody>
      </p:sp>
      <p:pic>
        <p:nvPicPr>
          <p:cNvPr id="8" name="Picture 7">
            <a:extLst>
              <a:ext uri="{FF2B5EF4-FFF2-40B4-BE49-F238E27FC236}">
                <a16:creationId xmlns:a16="http://schemas.microsoft.com/office/drawing/2014/main" id="{25495672-B568-DD6D-0C1C-A28A78F35761}"/>
              </a:ext>
            </a:extLst>
          </p:cNvPr>
          <p:cNvPicPr>
            <a:picLocks noChangeAspect="1"/>
          </p:cNvPicPr>
          <p:nvPr/>
        </p:nvPicPr>
        <p:blipFill>
          <a:blip r:embed="rId2"/>
          <a:stretch>
            <a:fillRect/>
          </a:stretch>
        </p:blipFill>
        <p:spPr>
          <a:xfrm>
            <a:off x="152400" y="2148016"/>
            <a:ext cx="11734800" cy="4074984"/>
          </a:xfrm>
          <a:prstGeom prst="rect">
            <a:avLst/>
          </a:prstGeom>
        </p:spPr>
      </p:pic>
    </p:spTree>
    <p:extLst>
      <p:ext uri="{BB962C8B-B14F-4D97-AF65-F5344CB8AC3E}">
        <p14:creationId xmlns:p14="http://schemas.microsoft.com/office/powerpoint/2010/main" val="35967725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09600" y="401419"/>
            <a:ext cx="10001250" cy="825500"/>
          </a:xfrm>
        </p:spPr>
        <p:txBody>
          <a:bodyPr/>
          <a:lstStyle/>
          <a:p>
            <a:r>
              <a:rPr lang="en-US" dirty="0">
                <a:latin typeface="NewJuneBook" panose="02000503030000020004" pitchFamily="50" charset="0"/>
              </a:rPr>
              <a:t>Approving Orders</a:t>
            </a:r>
            <a:endParaRPr lang="en-AE" dirty="0">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57</a:t>
            </a:fld>
            <a:endParaRPr lang="en-US" dirty="0">
              <a:latin typeface="NewJuneBook" panose="02000503030000020004" pitchFamily="50" charset="0"/>
            </a:endParaRPr>
          </a:p>
        </p:txBody>
      </p:sp>
      <p:sp>
        <p:nvSpPr>
          <p:cNvPr id="7" name="Slide Number Placeholder 1">
            <a:extLst>
              <a:ext uri="{FF2B5EF4-FFF2-40B4-BE49-F238E27FC236}">
                <a16:creationId xmlns:a16="http://schemas.microsoft.com/office/drawing/2014/main" id="{41CE5036-188B-84D3-DB9F-75FA987FCD14}"/>
              </a:ext>
            </a:extLst>
          </p:cNvPr>
          <p:cNvSpPr txBox="1">
            <a:spLocks/>
          </p:cNvSpPr>
          <p:nvPr/>
        </p:nvSpPr>
        <p:spPr>
          <a:xfrm>
            <a:off x="1524000" y="4572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57</a:t>
            </a:fld>
            <a:endParaRPr lang="en-US" dirty="0">
              <a:solidFill>
                <a:schemeClr val="bg2">
                  <a:lumMod val="10000"/>
                </a:schemeClr>
              </a:solidFill>
              <a:latin typeface="NewJuneBook" panose="02000503030000020004" pitchFamily="50" charset="0"/>
            </a:endParaRPr>
          </a:p>
        </p:txBody>
      </p:sp>
      <p:sp>
        <p:nvSpPr>
          <p:cNvPr id="8" name="TextBox 7">
            <a:extLst>
              <a:ext uri="{FF2B5EF4-FFF2-40B4-BE49-F238E27FC236}">
                <a16:creationId xmlns:a16="http://schemas.microsoft.com/office/drawing/2014/main" id="{6C4F38E5-98C6-470B-91C3-61A850563316}"/>
              </a:ext>
            </a:extLst>
          </p:cNvPr>
          <p:cNvSpPr txBox="1"/>
          <p:nvPr/>
        </p:nvSpPr>
        <p:spPr>
          <a:xfrm>
            <a:off x="3386153" y="1226919"/>
            <a:ext cx="4953000" cy="646331"/>
          </a:xfrm>
          <a:prstGeom prst="rect">
            <a:avLst/>
          </a:prstGeom>
          <a:noFill/>
        </p:spPr>
        <p:txBody>
          <a:bodyPr wrap="square" rtlCol="0">
            <a:spAutoFit/>
          </a:bodyPr>
          <a:lstStyle/>
          <a:p>
            <a:pPr algn="ctr"/>
            <a:r>
              <a:rPr lang="en-US" dirty="0">
                <a:solidFill>
                  <a:schemeClr val="bg2">
                    <a:lumMod val="10000"/>
                  </a:schemeClr>
                </a:solidFill>
                <a:latin typeface="NewJuneBook" panose="02000503030000020004" pitchFamily="50" charset="0"/>
              </a:rPr>
              <a:t>Select the Transaction Name or Pending Approval button to access the order</a:t>
            </a:r>
          </a:p>
        </p:txBody>
      </p:sp>
      <p:pic>
        <p:nvPicPr>
          <p:cNvPr id="9" name="Picture 8">
            <a:extLst>
              <a:ext uri="{FF2B5EF4-FFF2-40B4-BE49-F238E27FC236}">
                <a16:creationId xmlns:a16="http://schemas.microsoft.com/office/drawing/2014/main" id="{65A77870-69E1-D9EB-0DA3-AC67BB5F69FB}"/>
              </a:ext>
            </a:extLst>
          </p:cNvPr>
          <p:cNvPicPr>
            <a:picLocks noChangeAspect="1"/>
          </p:cNvPicPr>
          <p:nvPr/>
        </p:nvPicPr>
        <p:blipFill>
          <a:blip r:embed="rId2"/>
          <a:stretch>
            <a:fillRect/>
          </a:stretch>
        </p:blipFill>
        <p:spPr>
          <a:xfrm>
            <a:off x="381000" y="1873249"/>
            <a:ext cx="11582400" cy="4456933"/>
          </a:xfrm>
          <a:prstGeom prst="rect">
            <a:avLst/>
          </a:prstGeom>
        </p:spPr>
      </p:pic>
    </p:spTree>
    <p:extLst>
      <p:ext uri="{BB962C8B-B14F-4D97-AF65-F5344CB8AC3E}">
        <p14:creationId xmlns:p14="http://schemas.microsoft.com/office/powerpoint/2010/main" val="120267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825500"/>
          </a:xfrm>
        </p:spPr>
        <p:txBody>
          <a:bodyPr/>
          <a:lstStyle/>
          <a:p>
            <a:r>
              <a:rPr lang="en-US" dirty="0">
                <a:latin typeface="NewJuneBook" panose="02000503030000020004" pitchFamily="50" charset="0"/>
              </a:rPr>
              <a:t>Approving Orders</a:t>
            </a:r>
            <a:endParaRPr lang="en-AE" dirty="0">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58</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E0A951CA-A9E1-F49E-901A-44A2E1AB4ECA}"/>
              </a:ext>
            </a:extLst>
          </p:cNvPr>
          <p:cNvSpPr/>
          <p:nvPr/>
        </p:nvSpPr>
        <p:spPr>
          <a:xfrm>
            <a:off x="2514600" y="4561582"/>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53293FD5-6686-6641-6D5E-5D9325A5E0D2}"/>
              </a:ext>
            </a:extLst>
          </p:cNvPr>
          <p:cNvSpPr txBox="1">
            <a:spLocks/>
          </p:cNvSpPr>
          <p:nvPr/>
        </p:nvSpPr>
        <p:spPr>
          <a:xfrm>
            <a:off x="1981200" y="141982"/>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58</a:t>
            </a:fld>
            <a:endParaRPr lang="en-US" dirty="0">
              <a:solidFill>
                <a:schemeClr val="bg2">
                  <a:lumMod val="10000"/>
                </a:schemeClr>
              </a:solidFill>
              <a:latin typeface="NewJuneBook" panose="02000503030000020004" pitchFamily="50" charset="0"/>
            </a:endParaRPr>
          </a:p>
        </p:txBody>
      </p:sp>
      <p:sp>
        <p:nvSpPr>
          <p:cNvPr id="9" name="TextBox 8">
            <a:extLst>
              <a:ext uri="{FF2B5EF4-FFF2-40B4-BE49-F238E27FC236}">
                <a16:creationId xmlns:a16="http://schemas.microsoft.com/office/drawing/2014/main" id="{466B340D-9E46-38CA-564B-0A814FAF3D1E}"/>
              </a:ext>
            </a:extLst>
          </p:cNvPr>
          <p:cNvSpPr txBox="1"/>
          <p:nvPr/>
        </p:nvSpPr>
        <p:spPr>
          <a:xfrm>
            <a:off x="3162300" y="1333240"/>
            <a:ext cx="6248400" cy="646331"/>
          </a:xfrm>
          <a:prstGeom prst="rect">
            <a:avLst/>
          </a:prstGeom>
          <a:noFill/>
        </p:spPr>
        <p:txBody>
          <a:bodyPr wrap="square" rtlCol="0">
            <a:spAutoFit/>
          </a:bodyPr>
          <a:lstStyle/>
          <a:p>
            <a:r>
              <a:rPr lang="en-US" dirty="0">
                <a:solidFill>
                  <a:schemeClr val="bg2">
                    <a:lumMod val="10000"/>
                  </a:schemeClr>
                </a:solidFill>
                <a:latin typeface="NewJuneBook" panose="02000503030000020004" pitchFamily="50" charset="0"/>
              </a:rPr>
              <a:t>Select the name of each section to review details of order</a:t>
            </a:r>
          </a:p>
        </p:txBody>
      </p:sp>
      <p:pic>
        <p:nvPicPr>
          <p:cNvPr id="7" name="Picture 6">
            <a:extLst>
              <a:ext uri="{FF2B5EF4-FFF2-40B4-BE49-F238E27FC236}">
                <a16:creationId xmlns:a16="http://schemas.microsoft.com/office/drawing/2014/main" id="{4316304A-F9F3-0F15-5A86-62A5F4196797}"/>
              </a:ext>
            </a:extLst>
          </p:cNvPr>
          <p:cNvPicPr>
            <a:picLocks noChangeAspect="1"/>
          </p:cNvPicPr>
          <p:nvPr/>
        </p:nvPicPr>
        <p:blipFill>
          <a:blip r:embed="rId2"/>
          <a:stretch>
            <a:fillRect/>
          </a:stretch>
        </p:blipFill>
        <p:spPr>
          <a:xfrm>
            <a:off x="381000" y="1979571"/>
            <a:ext cx="11656562" cy="3663147"/>
          </a:xfrm>
          <a:prstGeom prst="rect">
            <a:avLst/>
          </a:prstGeom>
        </p:spPr>
      </p:pic>
    </p:spTree>
    <p:extLst>
      <p:ext uri="{BB962C8B-B14F-4D97-AF65-F5344CB8AC3E}">
        <p14:creationId xmlns:p14="http://schemas.microsoft.com/office/powerpoint/2010/main" val="685360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825500"/>
          </a:xfrm>
        </p:spPr>
        <p:txBody>
          <a:bodyPr/>
          <a:lstStyle/>
          <a:p>
            <a:r>
              <a:rPr lang="en-US" dirty="0">
                <a:latin typeface="NewJuneBook" panose="02000503030000020004" pitchFamily="50" charset="0"/>
              </a:rPr>
              <a:t>Approving Orders</a:t>
            </a:r>
            <a:endParaRPr lang="en-AE" dirty="0">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59</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3AE8BE1F-C43E-AB83-8B0B-42EE1585DE8F}"/>
              </a:ext>
            </a:extLst>
          </p:cNvPr>
          <p:cNvSpPr/>
          <p:nvPr/>
        </p:nvSpPr>
        <p:spPr>
          <a:xfrm>
            <a:off x="2438400" y="4910582"/>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716266FB-26E2-F8F1-2972-C43521A68E7F}"/>
              </a:ext>
            </a:extLst>
          </p:cNvPr>
          <p:cNvSpPr txBox="1">
            <a:spLocks/>
          </p:cNvSpPr>
          <p:nvPr/>
        </p:nvSpPr>
        <p:spPr>
          <a:xfrm>
            <a:off x="1905000" y="468368"/>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59</a:t>
            </a:fld>
            <a:endParaRPr lang="en-US" dirty="0">
              <a:solidFill>
                <a:schemeClr val="bg2">
                  <a:lumMod val="10000"/>
                </a:schemeClr>
              </a:solidFill>
              <a:latin typeface="NewJuneBook" panose="02000503030000020004" pitchFamily="50" charset="0"/>
            </a:endParaRPr>
          </a:p>
        </p:txBody>
      </p:sp>
      <p:sp>
        <p:nvSpPr>
          <p:cNvPr id="9" name="TextBox 8">
            <a:extLst>
              <a:ext uri="{FF2B5EF4-FFF2-40B4-BE49-F238E27FC236}">
                <a16:creationId xmlns:a16="http://schemas.microsoft.com/office/drawing/2014/main" id="{51EC265B-6C34-D54B-DF83-8C440BB6370F}"/>
              </a:ext>
            </a:extLst>
          </p:cNvPr>
          <p:cNvSpPr txBox="1"/>
          <p:nvPr/>
        </p:nvSpPr>
        <p:spPr>
          <a:xfrm>
            <a:off x="2781300" y="1185315"/>
            <a:ext cx="6934200" cy="369332"/>
          </a:xfrm>
          <a:prstGeom prst="rect">
            <a:avLst/>
          </a:prstGeom>
          <a:noFill/>
        </p:spPr>
        <p:txBody>
          <a:bodyPr wrap="square" rtlCol="0">
            <a:spAutoFit/>
          </a:bodyPr>
          <a:lstStyle/>
          <a:p>
            <a:pPr algn="ctr"/>
            <a:r>
              <a:rPr lang="en-US" dirty="0">
                <a:solidFill>
                  <a:schemeClr val="bg2">
                    <a:lumMod val="10000"/>
                  </a:schemeClr>
                </a:solidFill>
                <a:latin typeface="NewJuneBook" panose="02000503030000020004" pitchFamily="50" charset="0"/>
              </a:rPr>
              <a:t>Approve or reject order by selecting the appropriate button</a:t>
            </a:r>
          </a:p>
        </p:txBody>
      </p:sp>
      <p:sp>
        <p:nvSpPr>
          <p:cNvPr id="10" name="TextBox 9">
            <a:extLst>
              <a:ext uri="{FF2B5EF4-FFF2-40B4-BE49-F238E27FC236}">
                <a16:creationId xmlns:a16="http://schemas.microsoft.com/office/drawing/2014/main" id="{ED3E6E8B-6C46-23EE-B0CD-C6BB10519C7B}"/>
              </a:ext>
            </a:extLst>
          </p:cNvPr>
          <p:cNvSpPr txBox="1"/>
          <p:nvPr/>
        </p:nvSpPr>
        <p:spPr>
          <a:xfrm>
            <a:off x="3349626" y="5465349"/>
            <a:ext cx="4572000" cy="923330"/>
          </a:xfrm>
          <a:prstGeom prst="rect">
            <a:avLst/>
          </a:prstGeom>
          <a:noFill/>
        </p:spPr>
        <p:txBody>
          <a:bodyPr wrap="square" rtlCol="0">
            <a:spAutoFit/>
          </a:bodyPr>
          <a:lstStyle/>
          <a:p>
            <a:pPr algn="ctr"/>
            <a:r>
              <a:rPr lang="en-US" dirty="0">
                <a:solidFill>
                  <a:schemeClr val="bg2">
                    <a:lumMod val="10000"/>
                  </a:schemeClr>
                </a:solidFill>
                <a:latin typeface="NewJuneBook" panose="02000503030000020004" pitchFamily="50" charset="0"/>
              </a:rPr>
              <a:t>Order will proceed through approval workflows until fully approved, encumbered and released to supplier.</a:t>
            </a:r>
          </a:p>
        </p:txBody>
      </p:sp>
      <p:sp>
        <p:nvSpPr>
          <p:cNvPr id="12" name="Rectangle 11">
            <a:extLst>
              <a:ext uri="{FF2B5EF4-FFF2-40B4-BE49-F238E27FC236}">
                <a16:creationId xmlns:a16="http://schemas.microsoft.com/office/drawing/2014/main" id="{F68242D1-E57C-7ADB-450E-E76E2DFEFBA2}"/>
              </a:ext>
            </a:extLst>
          </p:cNvPr>
          <p:cNvSpPr/>
          <p:nvPr/>
        </p:nvSpPr>
        <p:spPr>
          <a:xfrm>
            <a:off x="2590800" y="3472660"/>
            <a:ext cx="2624970" cy="272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NewJuneBook" panose="02000503030000020004" pitchFamily="50" charset="0"/>
            </a:endParaRPr>
          </a:p>
        </p:txBody>
      </p:sp>
      <p:pic>
        <p:nvPicPr>
          <p:cNvPr id="13" name="Picture 12">
            <a:extLst>
              <a:ext uri="{FF2B5EF4-FFF2-40B4-BE49-F238E27FC236}">
                <a16:creationId xmlns:a16="http://schemas.microsoft.com/office/drawing/2014/main" id="{2F4C433C-82D9-1FA5-0161-59A1D0DC7F7E}"/>
              </a:ext>
            </a:extLst>
          </p:cNvPr>
          <p:cNvPicPr>
            <a:picLocks noChangeAspect="1"/>
          </p:cNvPicPr>
          <p:nvPr/>
        </p:nvPicPr>
        <p:blipFill>
          <a:blip r:embed="rId2"/>
          <a:stretch>
            <a:fillRect/>
          </a:stretch>
        </p:blipFill>
        <p:spPr>
          <a:xfrm>
            <a:off x="267719" y="1554647"/>
            <a:ext cx="11656562" cy="4002699"/>
          </a:xfrm>
          <a:prstGeom prst="rect">
            <a:avLst/>
          </a:prstGeom>
        </p:spPr>
      </p:pic>
      <p:sp>
        <p:nvSpPr>
          <p:cNvPr id="14" name="TextBox 13">
            <a:extLst>
              <a:ext uri="{FF2B5EF4-FFF2-40B4-BE49-F238E27FC236}">
                <a16:creationId xmlns:a16="http://schemas.microsoft.com/office/drawing/2014/main" id="{F20B2D98-6AEC-90EB-EAB8-6AF680FB1915}"/>
              </a:ext>
            </a:extLst>
          </p:cNvPr>
          <p:cNvSpPr txBox="1"/>
          <p:nvPr/>
        </p:nvSpPr>
        <p:spPr>
          <a:xfrm>
            <a:off x="152400" y="4800600"/>
            <a:ext cx="1905000" cy="400110"/>
          </a:xfrm>
          <a:prstGeom prst="rect">
            <a:avLst/>
          </a:prstGeom>
          <a:noFill/>
          <a:ln>
            <a:solidFill>
              <a:srgbClr val="FF0000"/>
            </a:solidFill>
          </a:ln>
        </p:spPr>
        <p:txBody>
          <a:bodyPr wrap="square" rtlCol="0">
            <a:spAutoFit/>
          </a:bodyPr>
          <a:lstStyle/>
          <a:p>
            <a:pPr algn="l"/>
            <a:endParaRPr lang="en-US" sz="2000" dirty="0"/>
          </a:p>
        </p:txBody>
      </p:sp>
    </p:spTree>
    <p:extLst>
      <p:ext uri="{BB962C8B-B14F-4D97-AF65-F5344CB8AC3E}">
        <p14:creationId xmlns:p14="http://schemas.microsoft.com/office/powerpoint/2010/main" val="35189467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825500"/>
          </a:xfrm>
        </p:spPr>
        <p:txBody>
          <a:bodyPr/>
          <a:lstStyle/>
          <a:p>
            <a:pPr algn="l" rtl="0" fontAlgn="ctr"/>
            <a:r>
              <a:rPr lang="en-US" sz="4800" u="none" strike="noStrike" dirty="0">
                <a:effectLst/>
                <a:latin typeface="NewJuneBook" panose="02000503030000020004" pitchFamily="50" charset="0"/>
              </a:rPr>
              <a:t>Logging In/</a:t>
            </a:r>
            <a:r>
              <a:rPr lang="en-US" dirty="0">
                <a:latin typeface="NewJuneBook" panose="02000503030000020004" pitchFamily="50" charset="0"/>
              </a:rPr>
              <a:t>Shop Page</a:t>
            </a:r>
            <a:endParaRPr lang="en-US" sz="4800" b="1" i="0" u="none" strike="noStrike" dirty="0">
              <a:solidFill>
                <a:srgbClr val="FF0000"/>
              </a:solidFill>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solidFill>
                  <a:schemeClr val="bg2">
                    <a:lumMod val="10000"/>
                  </a:schemeClr>
                </a:solidFill>
                <a:latin typeface="NewJuneBook" panose="02000503030000020004" pitchFamily="50" charset="0"/>
              </a:rPr>
              <a:t>5/9/2024</a:t>
            </a:fld>
            <a:endParaRPr lang="en-US" dirty="0">
              <a:solidFill>
                <a:schemeClr val="bg2">
                  <a:lumMod val="10000"/>
                </a:schemeClr>
              </a:solidFill>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solidFill>
                <a:schemeClr val="bg2">
                  <a:lumMod val="10000"/>
                </a:schemeClr>
              </a:solidFill>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solidFill>
                  <a:schemeClr val="bg2">
                    <a:lumMod val="10000"/>
                  </a:schemeClr>
                </a:solidFill>
                <a:latin typeface="NewJuneBook" panose="02000503030000020004" pitchFamily="50" charset="0"/>
              </a:rPr>
              <a:t>6</a:t>
            </a:fld>
            <a:endParaRPr lang="en-US" dirty="0">
              <a:solidFill>
                <a:schemeClr val="bg2">
                  <a:lumMod val="10000"/>
                </a:schemeClr>
              </a:solidFill>
              <a:latin typeface="NewJuneBook" panose="02000503030000020004" pitchFamily="50" charset="0"/>
            </a:endParaRPr>
          </a:p>
        </p:txBody>
      </p:sp>
      <p:sp>
        <p:nvSpPr>
          <p:cNvPr id="8" name="TextBox 7">
            <a:extLst>
              <a:ext uri="{FF2B5EF4-FFF2-40B4-BE49-F238E27FC236}">
                <a16:creationId xmlns:a16="http://schemas.microsoft.com/office/drawing/2014/main" id="{1FCE3B6B-6E73-E688-4F95-0252829ED8B4}"/>
              </a:ext>
            </a:extLst>
          </p:cNvPr>
          <p:cNvSpPr txBox="1"/>
          <p:nvPr/>
        </p:nvSpPr>
        <p:spPr>
          <a:xfrm>
            <a:off x="5175250" y="4011800"/>
            <a:ext cx="6911083" cy="2031325"/>
          </a:xfrm>
          <a:prstGeom prst="rect">
            <a:avLst/>
          </a:prstGeom>
          <a:noFill/>
        </p:spPr>
        <p:txBody>
          <a:bodyPr wrap="square">
            <a:spAutoFit/>
          </a:bodyPr>
          <a:lstStyle/>
          <a:p>
            <a:pPr algn="ctr"/>
            <a:r>
              <a:rPr lang="en-US" sz="1800" dirty="0">
                <a:solidFill>
                  <a:schemeClr val="bg2">
                    <a:lumMod val="10000"/>
                  </a:schemeClr>
                </a:solidFill>
                <a:latin typeface="NewJuneBook" panose="02000503030000020004" pitchFamily="50" charset="0"/>
              </a:rPr>
              <a:t>Use the link above to access the University single sign-on page.  Access by typing your network login credentials.</a:t>
            </a:r>
          </a:p>
          <a:p>
            <a:pPr algn="ctr"/>
            <a:endParaRPr lang="en-US" dirty="0">
              <a:solidFill>
                <a:schemeClr val="bg2">
                  <a:lumMod val="10000"/>
                </a:schemeClr>
              </a:solidFill>
              <a:latin typeface="NewJuneBook" panose="02000503030000020004" pitchFamily="50" charset="0"/>
            </a:endParaRPr>
          </a:p>
          <a:p>
            <a:pPr algn="ctr"/>
            <a:r>
              <a:rPr lang="en-US" dirty="0">
                <a:solidFill>
                  <a:schemeClr val="bg2">
                    <a:lumMod val="10000"/>
                  </a:schemeClr>
                </a:solidFill>
                <a:latin typeface="NewJuneBook" panose="02000503030000020004" pitchFamily="50" charset="0"/>
              </a:rPr>
              <a:t>The </a:t>
            </a:r>
            <a:r>
              <a:rPr lang="en-US" i="1" dirty="0">
                <a:solidFill>
                  <a:schemeClr val="bg2">
                    <a:lumMod val="10000"/>
                  </a:schemeClr>
                </a:solidFill>
                <a:latin typeface="NewJuneBook" panose="02000503030000020004" pitchFamily="50" charset="0"/>
              </a:rPr>
              <a:t>training</a:t>
            </a:r>
            <a:r>
              <a:rPr lang="en-US" dirty="0">
                <a:solidFill>
                  <a:schemeClr val="bg2">
                    <a:lumMod val="10000"/>
                  </a:schemeClr>
                </a:solidFill>
                <a:latin typeface="NewJuneBook" panose="02000503030000020004" pitchFamily="50" charset="0"/>
              </a:rPr>
              <a:t> link is </a:t>
            </a:r>
            <a:r>
              <a:rPr lang="en-US" sz="1800" dirty="0">
                <a:solidFill>
                  <a:schemeClr val="bg2">
                    <a:lumMod val="10000"/>
                  </a:schemeClr>
                </a:solidFill>
                <a:latin typeface="NewJuneBook" panose="02000503030000020004" pitchFamily="50" charset="0"/>
              </a:rPr>
              <a:t>available on the University Procurement and Business Services website:</a:t>
            </a:r>
          </a:p>
          <a:p>
            <a:pPr algn="ctr"/>
            <a:r>
              <a:rPr lang="en-US" sz="1800" dirty="0">
                <a:solidFill>
                  <a:schemeClr val="bg2">
                    <a:lumMod val="10000"/>
                  </a:schemeClr>
                </a:solidFill>
                <a:latin typeface="NewJuneBook" panose="02000503030000020004" pitchFamily="50" charset="0"/>
                <a:hlinkClick r:id="rId2" action="ppaction://hlinkpres?slideindex=1&amp;slidetitle="/>
              </a:rPr>
              <a:t>https://www.kean.edu/offices/university-procurement-and-business-services</a:t>
            </a:r>
            <a:endParaRPr lang="en-US" sz="1800" dirty="0">
              <a:solidFill>
                <a:schemeClr val="bg2">
                  <a:lumMod val="10000"/>
                </a:schemeClr>
              </a:solidFill>
              <a:latin typeface="NewJuneBook" panose="02000503030000020004" pitchFamily="50" charset="0"/>
            </a:endParaRPr>
          </a:p>
        </p:txBody>
      </p:sp>
      <p:sp>
        <p:nvSpPr>
          <p:cNvPr id="11" name="Rectangle 10">
            <a:extLst>
              <a:ext uri="{FF2B5EF4-FFF2-40B4-BE49-F238E27FC236}">
                <a16:creationId xmlns:a16="http://schemas.microsoft.com/office/drawing/2014/main" id="{7FFE410C-3257-AD8D-C5C8-3C6285305223}"/>
              </a:ext>
            </a:extLst>
          </p:cNvPr>
          <p:cNvSpPr/>
          <p:nvPr/>
        </p:nvSpPr>
        <p:spPr>
          <a:xfrm>
            <a:off x="1562100" y="1773889"/>
            <a:ext cx="20574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C133BC7-2432-39D0-C2C8-98931BFC06BC}"/>
              </a:ext>
            </a:extLst>
          </p:cNvPr>
          <p:cNvSpPr txBox="1"/>
          <p:nvPr/>
        </p:nvSpPr>
        <p:spPr>
          <a:xfrm>
            <a:off x="1905000" y="1728223"/>
            <a:ext cx="1981200" cy="457200"/>
          </a:xfrm>
          <a:prstGeom prst="rect">
            <a:avLst/>
          </a:prstGeom>
          <a:noFill/>
        </p:spPr>
        <p:txBody>
          <a:bodyPr wrap="square" rtlCol="0">
            <a:spAutoFit/>
          </a:bodyPr>
          <a:lstStyle/>
          <a:p>
            <a:pPr algn="ctr"/>
            <a:r>
              <a:rPr lang="en-US" sz="2400" u="sng" dirty="0">
                <a:solidFill>
                  <a:schemeClr val="bg2">
                    <a:lumMod val="10000"/>
                  </a:schemeClr>
                </a:solidFill>
                <a:latin typeface="NewJuneBook" panose="02000503030000020004" pitchFamily="50" charset="0"/>
              </a:rPr>
              <a:t>Browsers</a:t>
            </a:r>
          </a:p>
        </p:txBody>
      </p:sp>
      <p:sp>
        <p:nvSpPr>
          <p:cNvPr id="13" name="Rectangle 12">
            <a:extLst>
              <a:ext uri="{FF2B5EF4-FFF2-40B4-BE49-F238E27FC236}">
                <a16:creationId xmlns:a16="http://schemas.microsoft.com/office/drawing/2014/main" id="{C24DDEBC-55BA-482C-F99A-720A9E1B48CD}"/>
              </a:ext>
            </a:extLst>
          </p:cNvPr>
          <p:cNvSpPr/>
          <p:nvPr/>
        </p:nvSpPr>
        <p:spPr>
          <a:xfrm>
            <a:off x="1104900" y="2287265"/>
            <a:ext cx="3657600" cy="1323439"/>
          </a:xfrm>
          <a:prstGeom prst="rect">
            <a:avLst/>
          </a:prstGeom>
        </p:spPr>
        <p:txBody>
          <a:bodyPr wrap="square">
            <a:spAutoFit/>
          </a:bodyPr>
          <a:lstStyle/>
          <a:p>
            <a:pPr lvl="1"/>
            <a:r>
              <a:rPr lang="en-US" sz="2000" dirty="0">
                <a:solidFill>
                  <a:schemeClr val="bg2">
                    <a:lumMod val="10000"/>
                  </a:schemeClr>
                </a:solidFill>
                <a:latin typeface="NewJuneBook" panose="02000503030000020004" pitchFamily="50" charset="0"/>
              </a:rPr>
              <a:t>•	Firefox (preferred)</a:t>
            </a:r>
          </a:p>
          <a:p>
            <a:pPr lvl="1"/>
            <a:r>
              <a:rPr lang="en-US" sz="2000" dirty="0">
                <a:solidFill>
                  <a:schemeClr val="bg2">
                    <a:lumMod val="10000"/>
                  </a:schemeClr>
                </a:solidFill>
                <a:latin typeface="NewJuneBook" panose="02000503030000020004" pitchFamily="50" charset="0"/>
              </a:rPr>
              <a:t>•	Chrome</a:t>
            </a:r>
          </a:p>
          <a:p>
            <a:pPr lvl="1"/>
            <a:r>
              <a:rPr lang="en-US" sz="2000" dirty="0">
                <a:solidFill>
                  <a:schemeClr val="bg2">
                    <a:lumMod val="10000"/>
                  </a:schemeClr>
                </a:solidFill>
                <a:latin typeface="NewJuneBook" panose="02000503030000020004" pitchFamily="50" charset="0"/>
              </a:rPr>
              <a:t>•	Internet Explorer</a:t>
            </a:r>
          </a:p>
          <a:p>
            <a:pPr lvl="1"/>
            <a:r>
              <a:rPr lang="en-US" sz="2000" dirty="0">
                <a:solidFill>
                  <a:schemeClr val="bg2">
                    <a:lumMod val="10000"/>
                  </a:schemeClr>
                </a:solidFill>
                <a:latin typeface="NewJuneBook" panose="02000503030000020004" pitchFamily="50" charset="0"/>
              </a:rPr>
              <a:t>•	Safari</a:t>
            </a:r>
          </a:p>
        </p:txBody>
      </p:sp>
      <p:sp>
        <p:nvSpPr>
          <p:cNvPr id="14" name="TextBox 13">
            <a:extLst>
              <a:ext uri="{FF2B5EF4-FFF2-40B4-BE49-F238E27FC236}">
                <a16:creationId xmlns:a16="http://schemas.microsoft.com/office/drawing/2014/main" id="{85DDD0CC-CE6C-EF98-8CF4-4D44E7B09C75}"/>
              </a:ext>
            </a:extLst>
          </p:cNvPr>
          <p:cNvSpPr txBox="1"/>
          <p:nvPr/>
        </p:nvSpPr>
        <p:spPr>
          <a:xfrm>
            <a:off x="1061357" y="3841412"/>
            <a:ext cx="3733800" cy="461665"/>
          </a:xfrm>
          <a:prstGeom prst="rect">
            <a:avLst/>
          </a:prstGeom>
          <a:noFill/>
        </p:spPr>
        <p:txBody>
          <a:bodyPr wrap="square" rtlCol="0">
            <a:spAutoFit/>
          </a:bodyPr>
          <a:lstStyle/>
          <a:p>
            <a:pPr algn="ctr"/>
            <a:r>
              <a:rPr lang="en-US" sz="2400" u="sng" dirty="0">
                <a:solidFill>
                  <a:schemeClr val="bg2">
                    <a:lumMod val="10000"/>
                  </a:schemeClr>
                </a:solidFill>
                <a:latin typeface="NewJuneBook" panose="02000503030000020004" pitchFamily="50" charset="0"/>
              </a:rPr>
              <a:t>Allow Browser Pop-ups</a:t>
            </a:r>
          </a:p>
        </p:txBody>
      </p:sp>
      <p:sp>
        <p:nvSpPr>
          <p:cNvPr id="15" name="TextBox 14">
            <a:extLst>
              <a:ext uri="{FF2B5EF4-FFF2-40B4-BE49-F238E27FC236}">
                <a16:creationId xmlns:a16="http://schemas.microsoft.com/office/drawing/2014/main" id="{3C416B22-819A-7C66-15DB-CA2D34DA5220}"/>
              </a:ext>
            </a:extLst>
          </p:cNvPr>
          <p:cNvSpPr txBox="1"/>
          <p:nvPr/>
        </p:nvSpPr>
        <p:spPr>
          <a:xfrm>
            <a:off x="1289957" y="4426188"/>
            <a:ext cx="3276600" cy="1323439"/>
          </a:xfrm>
          <a:prstGeom prst="rect">
            <a:avLst/>
          </a:prstGeom>
          <a:noFill/>
        </p:spPr>
        <p:txBody>
          <a:bodyPr wrap="square" rtlCol="0">
            <a:spAutoFit/>
          </a:bodyPr>
          <a:lstStyle/>
          <a:p>
            <a:pPr algn="ctr"/>
            <a:r>
              <a:rPr lang="en-US" sz="2000" dirty="0">
                <a:solidFill>
                  <a:schemeClr val="bg2">
                    <a:lumMod val="10000"/>
                  </a:schemeClr>
                </a:solidFill>
                <a:latin typeface="NewJuneBook" panose="02000503030000020004" pitchFamily="50" charset="0"/>
              </a:rPr>
              <a:t>ESM Purchase requires pop-ups to be enabled to access catalogs, reports and other functionality.</a:t>
            </a:r>
          </a:p>
        </p:txBody>
      </p:sp>
      <p:sp>
        <p:nvSpPr>
          <p:cNvPr id="16" name="TextBox 15">
            <a:extLst>
              <a:ext uri="{FF2B5EF4-FFF2-40B4-BE49-F238E27FC236}">
                <a16:creationId xmlns:a16="http://schemas.microsoft.com/office/drawing/2014/main" id="{F1386D08-B636-3F00-C388-04E1C9ABFB1A}"/>
              </a:ext>
            </a:extLst>
          </p:cNvPr>
          <p:cNvSpPr txBox="1"/>
          <p:nvPr/>
        </p:nvSpPr>
        <p:spPr>
          <a:xfrm>
            <a:off x="4566557" y="2031535"/>
            <a:ext cx="7190075" cy="400110"/>
          </a:xfrm>
          <a:prstGeom prst="rect">
            <a:avLst/>
          </a:prstGeom>
          <a:noFill/>
        </p:spPr>
        <p:txBody>
          <a:bodyPr wrap="square" rtlCol="0">
            <a:spAutoFit/>
          </a:bodyPr>
          <a:lstStyle/>
          <a:p>
            <a:pPr lvl="1"/>
            <a:r>
              <a:rPr kumimoji="0" lang="en-US" altLang="en-US" sz="2000" b="1" i="0" u="none" strike="noStrike" cap="none" normalizeH="0" baseline="0" dirty="0">
                <a:ln>
                  <a:noFill/>
                </a:ln>
                <a:solidFill>
                  <a:schemeClr val="tx1"/>
                </a:solidFill>
                <a:effectLst/>
                <a:latin typeface="Arial" panose="020B0604020202020204" pitchFamily="34" charset="0"/>
              </a:rPr>
              <a:t>myapps.kean.edu/app/</a:t>
            </a:r>
            <a:r>
              <a:rPr kumimoji="0" lang="en-US" altLang="en-US" sz="2000" b="1" i="0" u="none" strike="noStrike" cap="none" normalizeH="0" baseline="0" dirty="0" err="1">
                <a:ln>
                  <a:noFill/>
                </a:ln>
                <a:solidFill>
                  <a:schemeClr val="tx1"/>
                </a:solidFill>
                <a:effectLst/>
                <a:latin typeface="Arial" panose="020B0604020202020204" pitchFamily="34" charset="0"/>
              </a:rPr>
              <a:t>UserHome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F10BFFEE-ECCF-CBE8-5947-0210CA0D5D96}"/>
              </a:ext>
            </a:extLst>
          </p:cNvPr>
          <p:cNvSpPr txBox="1"/>
          <p:nvPr/>
        </p:nvSpPr>
        <p:spPr>
          <a:xfrm>
            <a:off x="6719683" y="3496218"/>
            <a:ext cx="4277133" cy="400110"/>
          </a:xfrm>
          <a:prstGeom prst="rect">
            <a:avLst/>
          </a:prstGeom>
          <a:noFill/>
        </p:spPr>
        <p:txBody>
          <a:bodyPr wrap="none" rtlCol="0">
            <a:spAutoFit/>
          </a:bodyPr>
          <a:lstStyle/>
          <a:p>
            <a:pPr algn="l"/>
            <a:r>
              <a:rPr lang="en-US" sz="2000" dirty="0">
                <a:hlinkClick r:id="rId3">
                  <a:extLst>
                    <a:ext uri="{A12FA001-AC4F-418D-AE19-62706E023703}">
                      <ahyp:hlinkClr xmlns:ahyp="http://schemas.microsoft.com/office/drawing/2018/hyperlinkcolor" val="tx"/>
                    </a:ext>
                  </a:extLst>
                </a:hlinkClick>
              </a:rPr>
              <a:t>ESM Purchase Single Sign-On URL</a:t>
            </a:r>
            <a:endParaRPr lang="en-US" sz="2000" dirty="0"/>
          </a:p>
        </p:txBody>
      </p:sp>
      <p:pic>
        <p:nvPicPr>
          <p:cNvPr id="9" name="Picture 8">
            <a:extLst>
              <a:ext uri="{FF2B5EF4-FFF2-40B4-BE49-F238E27FC236}">
                <a16:creationId xmlns:a16="http://schemas.microsoft.com/office/drawing/2014/main" id="{684AA15F-1701-1497-B0AC-2D9F0FE19A4C}"/>
              </a:ext>
            </a:extLst>
          </p:cNvPr>
          <p:cNvPicPr>
            <a:picLocks noChangeAspect="1"/>
          </p:cNvPicPr>
          <p:nvPr/>
        </p:nvPicPr>
        <p:blipFill>
          <a:blip r:embed="rId4"/>
          <a:stretch>
            <a:fillRect/>
          </a:stretch>
        </p:blipFill>
        <p:spPr>
          <a:xfrm>
            <a:off x="9715500" y="650551"/>
            <a:ext cx="1667108" cy="1838582"/>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37465120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825500"/>
          </a:xfrm>
        </p:spPr>
        <p:txBody>
          <a:bodyPr/>
          <a:lstStyle/>
          <a:p>
            <a:r>
              <a:rPr lang="en-US" dirty="0">
                <a:latin typeface="NewJuneBook" panose="02000503030000020004" pitchFamily="50" charset="0"/>
              </a:rPr>
              <a:t>Approving Orders</a:t>
            </a:r>
            <a:endParaRPr lang="en-AE" dirty="0">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60</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3AE8BE1F-C43E-AB83-8B0B-42EE1585DE8F}"/>
              </a:ext>
            </a:extLst>
          </p:cNvPr>
          <p:cNvSpPr/>
          <p:nvPr/>
        </p:nvSpPr>
        <p:spPr>
          <a:xfrm>
            <a:off x="2438400" y="4910582"/>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716266FB-26E2-F8F1-2972-C43521A68E7F}"/>
              </a:ext>
            </a:extLst>
          </p:cNvPr>
          <p:cNvSpPr txBox="1">
            <a:spLocks/>
          </p:cNvSpPr>
          <p:nvPr/>
        </p:nvSpPr>
        <p:spPr>
          <a:xfrm>
            <a:off x="1905000" y="468368"/>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60</a:t>
            </a:fld>
            <a:endParaRPr lang="en-US" dirty="0">
              <a:solidFill>
                <a:schemeClr val="bg2">
                  <a:lumMod val="10000"/>
                </a:schemeClr>
              </a:solidFill>
              <a:latin typeface="NewJuneBook" panose="02000503030000020004" pitchFamily="50" charset="0"/>
            </a:endParaRPr>
          </a:p>
        </p:txBody>
      </p:sp>
      <p:sp>
        <p:nvSpPr>
          <p:cNvPr id="9" name="TextBox 8">
            <a:extLst>
              <a:ext uri="{FF2B5EF4-FFF2-40B4-BE49-F238E27FC236}">
                <a16:creationId xmlns:a16="http://schemas.microsoft.com/office/drawing/2014/main" id="{51EC265B-6C34-D54B-DF83-8C440BB6370F}"/>
              </a:ext>
            </a:extLst>
          </p:cNvPr>
          <p:cNvSpPr txBox="1"/>
          <p:nvPr/>
        </p:nvSpPr>
        <p:spPr>
          <a:xfrm>
            <a:off x="2781300" y="1185315"/>
            <a:ext cx="6934200" cy="369332"/>
          </a:xfrm>
          <a:prstGeom prst="rect">
            <a:avLst/>
          </a:prstGeom>
          <a:noFill/>
        </p:spPr>
        <p:txBody>
          <a:bodyPr wrap="square" rtlCol="0">
            <a:spAutoFit/>
          </a:bodyPr>
          <a:lstStyle/>
          <a:p>
            <a:pPr algn="ctr"/>
            <a:r>
              <a:rPr lang="en-US" dirty="0">
                <a:solidFill>
                  <a:schemeClr val="bg2">
                    <a:lumMod val="10000"/>
                  </a:schemeClr>
                </a:solidFill>
                <a:latin typeface="NewJuneBook" panose="02000503030000020004" pitchFamily="50" charset="0"/>
              </a:rPr>
              <a:t>Approve Transaction? </a:t>
            </a:r>
          </a:p>
        </p:txBody>
      </p:sp>
      <p:sp>
        <p:nvSpPr>
          <p:cNvPr id="12" name="Rectangle 11">
            <a:extLst>
              <a:ext uri="{FF2B5EF4-FFF2-40B4-BE49-F238E27FC236}">
                <a16:creationId xmlns:a16="http://schemas.microsoft.com/office/drawing/2014/main" id="{F68242D1-E57C-7ADB-450E-E76E2DFEFBA2}"/>
              </a:ext>
            </a:extLst>
          </p:cNvPr>
          <p:cNvSpPr/>
          <p:nvPr/>
        </p:nvSpPr>
        <p:spPr>
          <a:xfrm>
            <a:off x="2590800" y="3472660"/>
            <a:ext cx="2624970" cy="272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NewJuneBook" panose="02000503030000020004" pitchFamily="50" charset="0"/>
            </a:endParaRPr>
          </a:p>
        </p:txBody>
      </p:sp>
      <p:sp>
        <p:nvSpPr>
          <p:cNvPr id="14" name="TextBox 13">
            <a:extLst>
              <a:ext uri="{FF2B5EF4-FFF2-40B4-BE49-F238E27FC236}">
                <a16:creationId xmlns:a16="http://schemas.microsoft.com/office/drawing/2014/main" id="{F20B2D98-6AEC-90EB-EAB8-6AF680FB1915}"/>
              </a:ext>
            </a:extLst>
          </p:cNvPr>
          <p:cNvSpPr txBox="1"/>
          <p:nvPr/>
        </p:nvSpPr>
        <p:spPr>
          <a:xfrm>
            <a:off x="152400" y="4800600"/>
            <a:ext cx="1905000" cy="400110"/>
          </a:xfrm>
          <a:prstGeom prst="rect">
            <a:avLst/>
          </a:prstGeom>
          <a:noFill/>
          <a:ln>
            <a:solidFill>
              <a:srgbClr val="FF0000"/>
            </a:solidFill>
          </a:ln>
        </p:spPr>
        <p:txBody>
          <a:bodyPr wrap="square" rtlCol="0">
            <a:spAutoFit/>
          </a:bodyPr>
          <a:lstStyle/>
          <a:p>
            <a:pPr algn="l"/>
            <a:endParaRPr lang="en-US" sz="2000" dirty="0"/>
          </a:p>
        </p:txBody>
      </p:sp>
      <p:pic>
        <p:nvPicPr>
          <p:cNvPr id="7" name="Picture 6">
            <a:extLst>
              <a:ext uri="{FF2B5EF4-FFF2-40B4-BE49-F238E27FC236}">
                <a16:creationId xmlns:a16="http://schemas.microsoft.com/office/drawing/2014/main" id="{34E78A9A-7C60-9BC3-78D9-5AA46E91B210}"/>
              </a:ext>
            </a:extLst>
          </p:cNvPr>
          <p:cNvPicPr>
            <a:picLocks noChangeAspect="1"/>
          </p:cNvPicPr>
          <p:nvPr/>
        </p:nvPicPr>
        <p:blipFill>
          <a:blip r:embed="rId2"/>
          <a:stretch>
            <a:fillRect/>
          </a:stretch>
        </p:blipFill>
        <p:spPr>
          <a:xfrm>
            <a:off x="381000" y="1640519"/>
            <a:ext cx="11430000" cy="3912989"/>
          </a:xfrm>
          <a:prstGeom prst="rect">
            <a:avLst/>
          </a:prstGeom>
        </p:spPr>
      </p:pic>
    </p:spTree>
    <p:extLst>
      <p:ext uri="{BB962C8B-B14F-4D97-AF65-F5344CB8AC3E}">
        <p14:creationId xmlns:p14="http://schemas.microsoft.com/office/powerpoint/2010/main" val="1678511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777D8-ADC4-90E8-03FE-DCFA223E6F32}"/>
              </a:ext>
            </a:extLst>
          </p:cNvPr>
          <p:cNvSpPr>
            <a:spLocks noGrp="1"/>
          </p:cNvSpPr>
          <p:nvPr>
            <p:ph type="title"/>
          </p:nvPr>
        </p:nvSpPr>
        <p:spPr/>
        <p:txBody>
          <a:bodyPr/>
          <a:lstStyle/>
          <a:p>
            <a:r>
              <a:rPr lang="en-US" dirty="0"/>
              <a:t>Approving Orders</a:t>
            </a:r>
          </a:p>
        </p:txBody>
      </p:sp>
      <p:sp>
        <p:nvSpPr>
          <p:cNvPr id="3" name="Date Placeholder 2">
            <a:extLst>
              <a:ext uri="{FF2B5EF4-FFF2-40B4-BE49-F238E27FC236}">
                <a16:creationId xmlns:a16="http://schemas.microsoft.com/office/drawing/2014/main" id="{E86FEDEE-92DF-05CD-4A61-FABFA72AEC9C}"/>
              </a:ext>
            </a:extLst>
          </p:cNvPr>
          <p:cNvSpPr>
            <a:spLocks noGrp="1"/>
          </p:cNvSpPr>
          <p:nvPr>
            <p:ph type="dt" sz="half" idx="10"/>
          </p:nvPr>
        </p:nvSpPr>
        <p:spPr/>
        <p:txBody>
          <a:bodyPr/>
          <a:lstStyle/>
          <a:p>
            <a:fld id="{B5DA64CE-7311-354D-A4A6-CEBC7BB0085F}" type="datetime1">
              <a:rPr lang="en-US" smtClean="0"/>
              <a:t>5/9/2024</a:t>
            </a:fld>
            <a:endParaRPr lang="en-US" dirty="0"/>
          </a:p>
        </p:txBody>
      </p:sp>
      <p:sp>
        <p:nvSpPr>
          <p:cNvPr id="4" name="Footer Placeholder 3">
            <a:extLst>
              <a:ext uri="{FF2B5EF4-FFF2-40B4-BE49-F238E27FC236}">
                <a16:creationId xmlns:a16="http://schemas.microsoft.com/office/drawing/2014/main" id="{E10EC609-96EF-55A9-C245-3E6ACE153E8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6795A20-9E98-1361-C20E-94508869F15A}"/>
              </a:ext>
            </a:extLst>
          </p:cNvPr>
          <p:cNvSpPr>
            <a:spLocks noGrp="1"/>
          </p:cNvSpPr>
          <p:nvPr>
            <p:ph type="sldNum" sz="quarter" idx="12"/>
          </p:nvPr>
        </p:nvSpPr>
        <p:spPr/>
        <p:txBody>
          <a:bodyPr/>
          <a:lstStyle/>
          <a:p>
            <a:fld id="{58339581-759F-43B7-B47D-47F906F0E294}" type="slidenum">
              <a:rPr lang="en-US" smtClean="0"/>
              <a:t>61</a:t>
            </a:fld>
            <a:endParaRPr lang="en-US" dirty="0"/>
          </a:p>
        </p:txBody>
      </p:sp>
      <p:pic>
        <p:nvPicPr>
          <p:cNvPr id="6" name="Picture 5">
            <a:extLst>
              <a:ext uri="{FF2B5EF4-FFF2-40B4-BE49-F238E27FC236}">
                <a16:creationId xmlns:a16="http://schemas.microsoft.com/office/drawing/2014/main" id="{0195E17A-1C72-EC8A-65A2-E1D4870FEF85}"/>
              </a:ext>
            </a:extLst>
          </p:cNvPr>
          <p:cNvPicPr>
            <a:picLocks noChangeAspect="1"/>
          </p:cNvPicPr>
          <p:nvPr/>
        </p:nvPicPr>
        <p:blipFill>
          <a:blip r:embed="rId2"/>
          <a:stretch>
            <a:fillRect/>
          </a:stretch>
        </p:blipFill>
        <p:spPr>
          <a:xfrm>
            <a:off x="533400" y="1600199"/>
            <a:ext cx="11277600" cy="4123651"/>
          </a:xfrm>
          <a:prstGeom prst="rect">
            <a:avLst/>
          </a:prstGeom>
        </p:spPr>
      </p:pic>
    </p:spTree>
    <p:extLst>
      <p:ext uri="{BB962C8B-B14F-4D97-AF65-F5344CB8AC3E}">
        <p14:creationId xmlns:p14="http://schemas.microsoft.com/office/powerpoint/2010/main" val="27121326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CA5A-1F7D-F4FE-3D3C-A7F61C1320C2}"/>
              </a:ext>
            </a:extLst>
          </p:cNvPr>
          <p:cNvSpPr>
            <a:spLocks noGrp="1"/>
          </p:cNvSpPr>
          <p:nvPr>
            <p:ph type="title"/>
          </p:nvPr>
        </p:nvSpPr>
        <p:spPr/>
        <p:txBody>
          <a:bodyPr/>
          <a:lstStyle/>
          <a:p>
            <a:r>
              <a:rPr lang="en-US" dirty="0"/>
              <a:t>Approving Orders</a:t>
            </a:r>
          </a:p>
        </p:txBody>
      </p:sp>
      <p:pic>
        <p:nvPicPr>
          <p:cNvPr id="7" name="Content Placeholder 6">
            <a:extLst>
              <a:ext uri="{FF2B5EF4-FFF2-40B4-BE49-F238E27FC236}">
                <a16:creationId xmlns:a16="http://schemas.microsoft.com/office/drawing/2014/main" id="{5334A022-F010-D086-2F46-033F83F22058}"/>
              </a:ext>
            </a:extLst>
          </p:cNvPr>
          <p:cNvPicPr>
            <a:picLocks noGrp="1" noChangeAspect="1"/>
          </p:cNvPicPr>
          <p:nvPr>
            <p:ph idx="1"/>
          </p:nvPr>
        </p:nvPicPr>
        <p:blipFill>
          <a:blip r:embed="rId2"/>
          <a:stretch>
            <a:fillRect/>
          </a:stretch>
        </p:blipFill>
        <p:spPr>
          <a:xfrm>
            <a:off x="990601" y="1676400"/>
            <a:ext cx="9525000" cy="4343400"/>
          </a:xfrm>
          <a:prstGeom prst="rect">
            <a:avLst/>
          </a:prstGeom>
        </p:spPr>
      </p:pic>
      <p:sp>
        <p:nvSpPr>
          <p:cNvPr id="4" name="Date Placeholder 3">
            <a:extLst>
              <a:ext uri="{FF2B5EF4-FFF2-40B4-BE49-F238E27FC236}">
                <a16:creationId xmlns:a16="http://schemas.microsoft.com/office/drawing/2014/main" id="{A660AFBB-569C-749F-8D6B-286A6F5A6843}"/>
              </a:ext>
            </a:extLst>
          </p:cNvPr>
          <p:cNvSpPr>
            <a:spLocks noGrp="1"/>
          </p:cNvSpPr>
          <p:nvPr>
            <p:ph type="dt" sz="half" idx="10"/>
          </p:nvPr>
        </p:nvSpPr>
        <p:spPr/>
        <p:txBody>
          <a:bodyPr/>
          <a:lstStyle/>
          <a:p>
            <a:fld id="{39102DF4-C2A3-5C41-B2C1-273E2C7970ED}" type="datetime1">
              <a:rPr lang="en-US" smtClean="0"/>
              <a:t>5/9/2024</a:t>
            </a:fld>
            <a:endParaRPr lang="en-US" dirty="0"/>
          </a:p>
        </p:txBody>
      </p:sp>
      <p:sp>
        <p:nvSpPr>
          <p:cNvPr id="5" name="Footer Placeholder 4">
            <a:extLst>
              <a:ext uri="{FF2B5EF4-FFF2-40B4-BE49-F238E27FC236}">
                <a16:creationId xmlns:a16="http://schemas.microsoft.com/office/drawing/2014/main" id="{8764F20B-C8D8-3BEA-8172-B19A6BE0D4D2}"/>
              </a:ext>
            </a:extLst>
          </p:cNvPr>
          <p:cNvSpPr>
            <a:spLocks noGrp="1"/>
          </p:cNvSpPr>
          <p:nvPr>
            <p:ph type="ftr" sz="quarter" idx="11"/>
          </p:nvPr>
        </p:nvSpPr>
        <p:spPr/>
        <p:txBody>
          <a:bodyPr/>
          <a:lstStyle/>
          <a:p>
            <a:r>
              <a:rPr lang="en-US" dirty="0"/>
              <a:t>Introducing the ESM brand</a:t>
            </a:r>
          </a:p>
        </p:txBody>
      </p:sp>
      <p:sp>
        <p:nvSpPr>
          <p:cNvPr id="6" name="Slide Number Placeholder 5">
            <a:extLst>
              <a:ext uri="{FF2B5EF4-FFF2-40B4-BE49-F238E27FC236}">
                <a16:creationId xmlns:a16="http://schemas.microsoft.com/office/drawing/2014/main" id="{1732A26A-23D4-1D07-8098-7FCD5827E7FC}"/>
              </a:ext>
            </a:extLst>
          </p:cNvPr>
          <p:cNvSpPr>
            <a:spLocks noGrp="1"/>
          </p:cNvSpPr>
          <p:nvPr>
            <p:ph type="sldNum" sz="quarter" idx="12"/>
          </p:nvPr>
        </p:nvSpPr>
        <p:spPr/>
        <p:txBody>
          <a:bodyPr/>
          <a:lstStyle/>
          <a:p>
            <a:fld id="{58339581-759F-43B7-B47D-47F906F0E294}" type="slidenum">
              <a:rPr lang="en-US" smtClean="0"/>
              <a:t>62</a:t>
            </a:fld>
            <a:endParaRPr lang="en-US" dirty="0"/>
          </a:p>
        </p:txBody>
      </p:sp>
      <p:sp>
        <p:nvSpPr>
          <p:cNvPr id="8" name="TextBox 7">
            <a:extLst>
              <a:ext uri="{FF2B5EF4-FFF2-40B4-BE49-F238E27FC236}">
                <a16:creationId xmlns:a16="http://schemas.microsoft.com/office/drawing/2014/main" id="{97F907AD-4831-473B-9392-9EC9F887CBFA}"/>
              </a:ext>
            </a:extLst>
          </p:cNvPr>
          <p:cNvSpPr txBox="1"/>
          <p:nvPr/>
        </p:nvSpPr>
        <p:spPr>
          <a:xfrm>
            <a:off x="5029200" y="4267200"/>
            <a:ext cx="1676400" cy="400110"/>
          </a:xfrm>
          <a:prstGeom prst="rect">
            <a:avLst/>
          </a:prstGeom>
          <a:noFill/>
          <a:ln>
            <a:solidFill>
              <a:srgbClr val="FF0000"/>
            </a:solidFill>
          </a:ln>
        </p:spPr>
        <p:txBody>
          <a:bodyPr wrap="square" rtlCol="0">
            <a:spAutoFit/>
          </a:bodyPr>
          <a:lstStyle/>
          <a:p>
            <a:pPr algn="l"/>
            <a:endParaRPr lang="en-US" sz="2000" dirty="0"/>
          </a:p>
        </p:txBody>
      </p:sp>
    </p:spTree>
    <p:extLst>
      <p:ext uri="{BB962C8B-B14F-4D97-AF65-F5344CB8AC3E}">
        <p14:creationId xmlns:p14="http://schemas.microsoft.com/office/powerpoint/2010/main" val="6546571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825500"/>
          </a:xfrm>
        </p:spPr>
        <p:txBody>
          <a:bodyPr>
            <a:normAutofit/>
          </a:bodyPr>
          <a:lstStyle/>
          <a:p>
            <a:pPr algn="ctr"/>
            <a:r>
              <a:rPr lang="en-US" dirty="0">
                <a:latin typeface="NewJuneBook" panose="02000503030000020004" pitchFamily="50" charset="0"/>
              </a:rPr>
              <a:t>Approving an Order – Mobile Approval</a:t>
            </a: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63</a:t>
            </a:fld>
            <a:endParaRPr lang="en-US" dirty="0">
              <a:latin typeface="NewJuneBook" panose="02000503030000020004" pitchFamily="50" charset="0"/>
            </a:endParaRPr>
          </a:p>
        </p:txBody>
      </p:sp>
      <p:sp>
        <p:nvSpPr>
          <p:cNvPr id="6" name="Rectangle 5">
            <a:extLst>
              <a:ext uri="{FF2B5EF4-FFF2-40B4-BE49-F238E27FC236}">
                <a16:creationId xmlns:a16="http://schemas.microsoft.com/office/drawing/2014/main" id="{0DEEB211-3E45-014B-21AF-2C9CD4F4E921}"/>
              </a:ext>
            </a:extLst>
          </p:cNvPr>
          <p:cNvSpPr/>
          <p:nvPr/>
        </p:nvSpPr>
        <p:spPr>
          <a:xfrm>
            <a:off x="2316479" y="1639656"/>
            <a:ext cx="79248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bg2">
                  <a:lumMod val="10000"/>
                </a:schemeClr>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57DAE4C9-FB9B-2F8E-FFE6-E53E7AB5A6C9}"/>
              </a:ext>
            </a:extLst>
          </p:cNvPr>
          <p:cNvSpPr txBox="1">
            <a:spLocks/>
          </p:cNvSpPr>
          <p:nvPr/>
        </p:nvSpPr>
        <p:spPr>
          <a:xfrm>
            <a:off x="1524000" y="53952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solidFill>
                  <a:schemeClr val="bg2">
                    <a:lumMod val="10000"/>
                  </a:schemeClr>
                </a:solidFill>
                <a:latin typeface="NewJuneBook" panose="02000503030000020004" pitchFamily="50" charset="0"/>
              </a:rPr>
              <a:pPr>
                <a:defRPr/>
              </a:pPr>
              <a:t>63</a:t>
            </a:fld>
            <a:endParaRPr lang="en-US" dirty="0">
              <a:solidFill>
                <a:schemeClr val="bg2">
                  <a:lumMod val="10000"/>
                </a:schemeClr>
              </a:solidFill>
              <a:latin typeface="NewJuneBook" panose="02000503030000020004" pitchFamily="50" charset="0"/>
            </a:endParaRPr>
          </a:p>
        </p:txBody>
      </p:sp>
      <p:sp>
        <p:nvSpPr>
          <p:cNvPr id="9" name="TextBox 8">
            <a:extLst>
              <a:ext uri="{FF2B5EF4-FFF2-40B4-BE49-F238E27FC236}">
                <a16:creationId xmlns:a16="http://schemas.microsoft.com/office/drawing/2014/main" id="{303E4E66-7B33-08D3-569D-1022DFC084FB}"/>
              </a:ext>
            </a:extLst>
          </p:cNvPr>
          <p:cNvSpPr txBox="1"/>
          <p:nvPr/>
        </p:nvSpPr>
        <p:spPr>
          <a:xfrm>
            <a:off x="7315200" y="2274838"/>
            <a:ext cx="3929049" cy="2308324"/>
          </a:xfrm>
          <a:prstGeom prst="rect">
            <a:avLst/>
          </a:prstGeom>
          <a:noFill/>
        </p:spPr>
        <p:txBody>
          <a:bodyPr wrap="square" rtlCol="0">
            <a:spAutoFit/>
          </a:bodyPr>
          <a:lstStyle/>
          <a:p>
            <a:pPr marL="342900" indent="-342900">
              <a:buFont typeface="+mj-lt"/>
              <a:buAutoNum type="arabicPeriod"/>
            </a:pPr>
            <a:r>
              <a:rPr lang="en-US" dirty="0">
                <a:solidFill>
                  <a:schemeClr val="bg2">
                    <a:lumMod val="10000"/>
                  </a:schemeClr>
                </a:solidFill>
                <a:latin typeface="NewJuneBook" panose="02000503030000020004" pitchFamily="50" charset="0"/>
              </a:rPr>
              <a:t>Select “Review &amp; Approve” button from approval request email</a:t>
            </a:r>
          </a:p>
          <a:p>
            <a:pPr marL="342900" indent="-342900">
              <a:buFont typeface="+mj-lt"/>
              <a:buAutoNum type="arabicPeriod"/>
            </a:pPr>
            <a:endParaRPr lang="en-US" dirty="0">
              <a:solidFill>
                <a:schemeClr val="bg2">
                  <a:lumMod val="10000"/>
                </a:schemeClr>
              </a:solidFill>
              <a:latin typeface="NewJuneBook" panose="02000503030000020004" pitchFamily="50" charset="0"/>
            </a:endParaRPr>
          </a:p>
          <a:p>
            <a:pPr marL="342900" indent="-342900">
              <a:buFont typeface="+mj-lt"/>
              <a:buAutoNum type="arabicPeriod"/>
            </a:pPr>
            <a:r>
              <a:rPr lang="en-US" dirty="0">
                <a:solidFill>
                  <a:schemeClr val="bg2">
                    <a:lumMod val="10000"/>
                  </a:schemeClr>
                </a:solidFill>
                <a:latin typeface="NewJuneBook" panose="02000503030000020004" pitchFamily="50" charset="0"/>
              </a:rPr>
              <a:t>Mobile friendly screen will appear with tab to review details of order</a:t>
            </a:r>
          </a:p>
          <a:p>
            <a:pPr marL="342900" indent="-342900">
              <a:buFont typeface="+mj-lt"/>
              <a:buAutoNum type="arabicPeriod"/>
            </a:pPr>
            <a:endParaRPr lang="en-US" dirty="0">
              <a:solidFill>
                <a:schemeClr val="bg2">
                  <a:lumMod val="10000"/>
                </a:schemeClr>
              </a:solidFill>
              <a:latin typeface="NewJuneBook" panose="02000503030000020004" pitchFamily="50" charset="0"/>
            </a:endParaRPr>
          </a:p>
          <a:p>
            <a:pPr marL="342900" indent="-342900">
              <a:buFont typeface="+mj-lt"/>
              <a:buAutoNum type="arabicPeriod"/>
            </a:pPr>
            <a:r>
              <a:rPr lang="en-US" dirty="0">
                <a:solidFill>
                  <a:schemeClr val="bg2">
                    <a:lumMod val="10000"/>
                  </a:schemeClr>
                </a:solidFill>
                <a:latin typeface="NewJuneBook" panose="02000503030000020004" pitchFamily="50" charset="0"/>
              </a:rPr>
              <a:t>Select </a:t>
            </a:r>
            <a:r>
              <a:rPr lang="en-US" b="1" dirty="0">
                <a:solidFill>
                  <a:schemeClr val="bg2">
                    <a:lumMod val="10000"/>
                  </a:schemeClr>
                </a:solidFill>
                <a:latin typeface="NewJuneBook" panose="02000503030000020004" pitchFamily="50" charset="0"/>
              </a:rPr>
              <a:t>Approve </a:t>
            </a:r>
            <a:r>
              <a:rPr lang="en-US" dirty="0">
                <a:solidFill>
                  <a:schemeClr val="bg2">
                    <a:lumMod val="10000"/>
                  </a:schemeClr>
                </a:solidFill>
                <a:latin typeface="NewJuneBook" panose="02000503030000020004" pitchFamily="50" charset="0"/>
              </a:rPr>
              <a:t>or </a:t>
            </a:r>
            <a:r>
              <a:rPr lang="en-US" b="1" dirty="0">
                <a:solidFill>
                  <a:schemeClr val="bg2">
                    <a:lumMod val="10000"/>
                  </a:schemeClr>
                </a:solidFill>
                <a:latin typeface="NewJuneBook" panose="02000503030000020004" pitchFamily="50" charset="0"/>
              </a:rPr>
              <a:t>Reject</a:t>
            </a:r>
          </a:p>
          <a:p>
            <a:pPr marL="342900" indent="-342900">
              <a:buFont typeface="+mj-lt"/>
              <a:buAutoNum type="arabicPeriod"/>
            </a:pPr>
            <a:endParaRPr lang="en-US" dirty="0">
              <a:solidFill>
                <a:schemeClr val="bg2">
                  <a:lumMod val="10000"/>
                </a:schemeClr>
              </a:solidFill>
              <a:latin typeface="NewJuneBook" panose="02000503030000020004" pitchFamily="50" charset="0"/>
            </a:endParaRPr>
          </a:p>
        </p:txBody>
      </p:sp>
      <p:sp>
        <p:nvSpPr>
          <p:cNvPr id="12" name="Rectangle 11">
            <a:extLst>
              <a:ext uri="{FF2B5EF4-FFF2-40B4-BE49-F238E27FC236}">
                <a16:creationId xmlns:a16="http://schemas.microsoft.com/office/drawing/2014/main" id="{79582F80-E73E-39E5-5FA6-57386A859273}"/>
              </a:ext>
            </a:extLst>
          </p:cNvPr>
          <p:cNvSpPr/>
          <p:nvPr/>
        </p:nvSpPr>
        <p:spPr>
          <a:xfrm>
            <a:off x="1757457" y="4532454"/>
            <a:ext cx="1057085" cy="2742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NewJuneBook" panose="02000503030000020004" pitchFamily="50" charset="0"/>
            </a:endParaRPr>
          </a:p>
        </p:txBody>
      </p:sp>
      <p:pic>
        <p:nvPicPr>
          <p:cNvPr id="17" name="Picture 16">
            <a:extLst>
              <a:ext uri="{FF2B5EF4-FFF2-40B4-BE49-F238E27FC236}">
                <a16:creationId xmlns:a16="http://schemas.microsoft.com/office/drawing/2014/main" id="{A9D3D309-5238-D90D-77B2-449C7012F90B}"/>
              </a:ext>
            </a:extLst>
          </p:cNvPr>
          <p:cNvPicPr>
            <a:picLocks noChangeAspect="1"/>
          </p:cNvPicPr>
          <p:nvPr/>
        </p:nvPicPr>
        <p:blipFill>
          <a:blip r:embed="rId2"/>
          <a:stretch>
            <a:fillRect/>
          </a:stretch>
        </p:blipFill>
        <p:spPr>
          <a:xfrm>
            <a:off x="336679" y="1387294"/>
            <a:ext cx="2762249" cy="5087258"/>
          </a:xfrm>
          <a:prstGeom prst="rect">
            <a:avLst/>
          </a:prstGeom>
        </p:spPr>
      </p:pic>
      <p:pic>
        <p:nvPicPr>
          <p:cNvPr id="19" name="Picture 18">
            <a:extLst>
              <a:ext uri="{FF2B5EF4-FFF2-40B4-BE49-F238E27FC236}">
                <a16:creationId xmlns:a16="http://schemas.microsoft.com/office/drawing/2014/main" id="{A4918458-978B-A0FE-2B5C-0FA718A43CB1}"/>
              </a:ext>
            </a:extLst>
          </p:cNvPr>
          <p:cNvPicPr>
            <a:picLocks noChangeAspect="1"/>
          </p:cNvPicPr>
          <p:nvPr/>
        </p:nvPicPr>
        <p:blipFill>
          <a:blip r:embed="rId3"/>
          <a:stretch>
            <a:fillRect/>
          </a:stretch>
        </p:blipFill>
        <p:spPr>
          <a:xfrm>
            <a:off x="3614259" y="1396003"/>
            <a:ext cx="3286125" cy="4461691"/>
          </a:xfrm>
          <a:prstGeom prst="rect">
            <a:avLst/>
          </a:prstGeom>
        </p:spPr>
      </p:pic>
      <p:sp>
        <p:nvSpPr>
          <p:cNvPr id="21" name="TextBox 20">
            <a:extLst>
              <a:ext uri="{FF2B5EF4-FFF2-40B4-BE49-F238E27FC236}">
                <a16:creationId xmlns:a16="http://schemas.microsoft.com/office/drawing/2014/main" id="{1165BEC5-7AD5-73D8-98DE-DD5F969282D4}"/>
              </a:ext>
            </a:extLst>
          </p:cNvPr>
          <p:cNvSpPr txBox="1"/>
          <p:nvPr/>
        </p:nvSpPr>
        <p:spPr>
          <a:xfrm>
            <a:off x="3733800" y="5010957"/>
            <a:ext cx="762000" cy="914400"/>
          </a:xfrm>
          <a:prstGeom prst="rect">
            <a:avLst/>
          </a:prstGeom>
          <a:noFill/>
        </p:spPr>
        <p:txBody>
          <a:bodyPr wrap="square" rtlCol="0">
            <a:spAutoFit/>
          </a:bodyPr>
          <a:lstStyle/>
          <a:p>
            <a:pPr algn="l"/>
            <a:endParaRPr lang="en-US" sz="2000" dirty="0"/>
          </a:p>
        </p:txBody>
      </p:sp>
    </p:spTree>
    <p:extLst>
      <p:ext uri="{BB962C8B-B14F-4D97-AF65-F5344CB8AC3E}">
        <p14:creationId xmlns:p14="http://schemas.microsoft.com/office/powerpoint/2010/main" val="28435738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3C0253D-54FA-FA4F-8687-02439162429D}"/>
              </a:ext>
            </a:extLst>
          </p:cNvPr>
          <p:cNvSpPr/>
          <p:nvPr/>
        </p:nvSpPr>
        <p:spPr>
          <a:xfrm>
            <a:off x="0" y="2057400"/>
            <a:ext cx="12192000" cy="4165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5" name="Rectangle 4">
            <a:extLst>
              <a:ext uri="{FF2B5EF4-FFF2-40B4-BE49-F238E27FC236}">
                <a16:creationId xmlns:a16="http://schemas.microsoft.com/office/drawing/2014/main" id="{43765EA1-333D-B34D-9A93-F2440E0767AE}"/>
              </a:ext>
            </a:extLst>
          </p:cNvPr>
          <p:cNvSpPr/>
          <p:nvPr/>
        </p:nvSpPr>
        <p:spPr>
          <a:xfrm>
            <a:off x="15834" y="-1"/>
            <a:ext cx="10118766" cy="2057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1308100" y="635001"/>
            <a:ext cx="9080500" cy="1346199"/>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algn="ctr">
              <a:lnSpc>
                <a:spcPct val="70000"/>
              </a:lnSpc>
              <a:spcBef>
                <a:spcPts val="703"/>
              </a:spcBef>
            </a:pPr>
            <a:r>
              <a:rPr lang="en-US" altLang="en-US" dirty="0">
                <a:solidFill>
                  <a:schemeClr val="bg1"/>
                </a:solidFill>
                <a:latin typeface="NewJuneBook" panose="02000503030000020004" pitchFamily="50" charset="0"/>
                <a:sym typeface="Gotham" charset="0"/>
              </a:rPr>
              <a:t>Tools and References</a:t>
            </a:r>
            <a:endParaRPr lang="en-US" altLang="en-US" dirty="0">
              <a:solidFill>
                <a:schemeClr val="bg1"/>
              </a:solidFill>
              <a:latin typeface="NewJuneBook" panose="02000503030000020004" pitchFamily="50" charset="0"/>
              <a:sym typeface="Gotham Bold" charset="0"/>
            </a:endParaRPr>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a:xfrm>
            <a:off x="8001000" y="6477000"/>
            <a:ext cx="1714500" cy="180976"/>
          </a:xfrm>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a:xfrm>
            <a:off x="3397250" y="6474551"/>
            <a:ext cx="3556001" cy="180975"/>
          </a:xfrm>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a:xfrm>
            <a:off x="10013822" y="6474551"/>
            <a:ext cx="1537644" cy="180976"/>
          </a:xfrm>
        </p:spPr>
        <p:txBody>
          <a:bodyPr/>
          <a:lstStyle/>
          <a:p>
            <a:fld id="{58339581-759F-43B7-B47D-47F906F0E294}" type="slidenum">
              <a:rPr lang="en-US" smtClean="0">
                <a:latin typeface="NewJuneBook" panose="02000503030000020004" pitchFamily="50" charset="0"/>
              </a:rPr>
              <a:t>64</a:t>
            </a:fld>
            <a:endParaRPr lang="en-US" dirty="0">
              <a:latin typeface="NewJuneBook" panose="02000503030000020004" pitchFamily="50" charset="0"/>
            </a:endParaRPr>
          </a:p>
        </p:txBody>
      </p:sp>
      <p:pic>
        <p:nvPicPr>
          <p:cNvPr id="9" name="Picture 8">
            <a:extLst>
              <a:ext uri="{FF2B5EF4-FFF2-40B4-BE49-F238E27FC236}">
                <a16:creationId xmlns:a16="http://schemas.microsoft.com/office/drawing/2014/main" id="{6909A30D-0A11-4581-A20A-00E42DC25C24}"/>
              </a:ext>
            </a:extLst>
          </p:cNvPr>
          <p:cNvPicPr>
            <a:picLocks noChangeAspect="1"/>
          </p:cNvPicPr>
          <p:nvPr/>
        </p:nvPicPr>
        <p:blipFill rotWithShape="1">
          <a:blip r:embed="rId2">
            <a:extLst>
              <a:ext uri="{28A0092B-C50C-407E-A947-70E740481C1C}">
                <a14:useLocalDpi xmlns:a14="http://schemas.microsoft.com/office/drawing/2010/main" val="0"/>
              </a:ext>
            </a:extLst>
          </a:blip>
          <a:srcRect l="14266" r="7165"/>
          <a:stretch/>
        </p:blipFill>
        <p:spPr>
          <a:xfrm>
            <a:off x="6159500" y="1640430"/>
            <a:ext cx="5397500" cy="4564047"/>
          </a:xfrm>
          <a:prstGeom prst="rect">
            <a:avLst/>
          </a:prstGeom>
          <a:ln>
            <a:noFill/>
          </a:ln>
        </p:spPr>
      </p:pic>
      <p:sp>
        <p:nvSpPr>
          <p:cNvPr id="2" name="Rectangle 2">
            <a:extLst>
              <a:ext uri="{FF2B5EF4-FFF2-40B4-BE49-F238E27FC236}">
                <a16:creationId xmlns:a16="http://schemas.microsoft.com/office/drawing/2014/main" id="{FEC60F69-A245-7BE0-8270-577C9EDA9936}"/>
              </a:ext>
            </a:extLst>
          </p:cNvPr>
          <p:cNvSpPr>
            <a:spLocks/>
          </p:cNvSpPr>
          <p:nvPr/>
        </p:nvSpPr>
        <p:spPr bwMode="auto">
          <a:xfrm>
            <a:off x="1066799" y="2329539"/>
            <a:ext cx="6934200"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lvl1pPr>
              <a:spcBef>
                <a:spcPts val="2400"/>
              </a:spcBef>
              <a:buSzPct val="171000"/>
              <a:buFont typeface="Gill Sans" charset="0"/>
              <a:buChar char="•"/>
              <a:defRPr sz="4200">
                <a:solidFill>
                  <a:schemeClr val="tx1"/>
                </a:solidFill>
                <a:latin typeface="Gill Sans" charset="0"/>
                <a:ea typeface="Heiti SC Light" charset="0"/>
                <a:cs typeface="Heiti SC Light" charset="0"/>
                <a:sym typeface="Gill Sans" charset="0"/>
              </a:defRPr>
            </a:lvl1pPr>
            <a:lvl2pPr marL="1282700" indent="-571500">
              <a:spcBef>
                <a:spcPts val="2400"/>
              </a:spcBef>
              <a:buSzPct val="171000"/>
              <a:buFont typeface="Gill Sans" charset="0"/>
              <a:buChar char="•"/>
              <a:defRPr sz="4200">
                <a:solidFill>
                  <a:schemeClr val="tx1"/>
                </a:solidFill>
                <a:latin typeface="Gill Sans" charset="0"/>
                <a:ea typeface="Heiti SC Light" charset="0"/>
                <a:cs typeface="Heiti SC Light" charset="0"/>
                <a:sym typeface="Gill Sans" charset="0"/>
              </a:defRPr>
            </a:lvl2pPr>
            <a:lvl3pPr marL="1727200" indent="-571500">
              <a:spcBef>
                <a:spcPts val="2400"/>
              </a:spcBef>
              <a:buSzPct val="171000"/>
              <a:buFont typeface="Gill Sans" charset="0"/>
              <a:buChar char="•"/>
              <a:defRPr sz="4200">
                <a:solidFill>
                  <a:schemeClr val="tx1"/>
                </a:solidFill>
                <a:latin typeface="Gill Sans" charset="0"/>
                <a:ea typeface="Heiti SC Light" charset="0"/>
                <a:cs typeface="Heiti SC Light" charset="0"/>
                <a:sym typeface="Gill Sans" charset="0"/>
              </a:defRPr>
            </a:lvl3pPr>
            <a:lvl4pPr marL="2171700" indent="-571500">
              <a:spcBef>
                <a:spcPts val="2400"/>
              </a:spcBef>
              <a:buSzPct val="171000"/>
              <a:buFont typeface="Gill Sans" charset="0"/>
              <a:buChar char="•"/>
              <a:defRPr sz="4200">
                <a:solidFill>
                  <a:schemeClr val="tx1"/>
                </a:solidFill>
                <a:latin typeface="Gill Sans" charset="0"/>
                <a:ea typeface="Heiti SC Light" charset="0"/>
                <a:cs typeface="Heiti SC Light" charset="0"/>
                <a:sym typeface="Gill Sans" charset="0"/>
              </a:defRPr>
            </a:lvl4pPr>
            <a:lvl5pPr marL="2616200" indent="-571500">
              <a:spcBef>
                <a:spcPts val="2400"/>
              </a:spcBef>
              <a:buSzPct val="171000"/>
              <a:buFont typeface="Gill Sans" charset="0"/>
              <a:buChar char="•"/>
              <a:defRPr sz="4200">
                <a:solidFill>
                  <a:schemeClr val="tx1"/>
                </a:solidFill>
                <a:latin typeface="Gill Sans" charset="0"/>
                <a:ea typeface="Heiti SC Light" charset="0"/>
                <a:cs typeface="Heiti SC Light" charset="0"/>
                <a:sym typeface="Gill Sans" charset="0"/>
              </a:defRPr>
            </a:lvl5pPr>
            <a:lvl6pPr marL="3073400" indent="-571500" eaLnBrk="0" fontAlgn="base" hangingPunct="0">
              <a:spcBef>
                <a:spcPts val="2400"/>
              </a:spcBef>
              <a:spcAft>
                <a:spcPct val="0"/>
              </a:spcAft>
              <a:buSzPct val="171000"/>
              <a:buFont typeface="Gill Sans" charset="0"/>
              <a:buChar char="•"/>
              <a:defRPr sz="4200">
                <a:solidFill>
                  <a:schemeClr val="tx1"/>
                </a:solidFill>
                <a:latin typeface="Gill Sans" charset="0"/>
                <a:ea typeface="Heiti SC Light" charset="0"/>
                <a:cs typeface="Heiti SC Light" charset="0"/>
                <a:sym typeface="Gill Sans" charset="0"/>
              </a:defRPr>
            </a:lvl6pPr>
            <a:lvl7pPr marL="3530600" indent="-571500" eaLnBrk="0" fontAlgn="base" hangingPunct="0">
              <a:spcBef>
                <a:spcPts val="2400"/>
              </a:spcBef>
              <a:spcAft>
                <a:spcPct val="0"/>
              </a:spcAft>
              <a:buSzPct val="171000"/>
              <a:buFont typeface="Gill Sans" charset="0"/>
              <a:buChar char="•"/>
              <a:defRPr sz="4200">
                <a:solidFill>
                  <a:schemeClr val="tx1"/>
                </a:solidFill>
                <a:latin typeface="Gill Sans" charset="0"/>
                <a:ea typeface="Heiti SC Light" charset="0"/>
                <a:cs typeface="Heiti SC Light" charset="0"/>
                <a:sym typeface="Gill Sans" charset="0"/>
              </a:defRPr>
            </a:lvl7pPr>
            <a:lvl8pPr marL="3987800" indent="-571500" eaLnBrk="0" fontAlgn="base" hangingPunct="0">
              <a:spcBef>
                <a:spcPts val="2400"/>
              </a:spcBef>
              <a:spcAft>
                <a:spcPct val="0"/>
              </a:spcAft>
              <a:buSzPct val="171000"/>
              <a:buFont typeface="Gill Sans" charset="0"/>
              <a:buChar char="•"/>
              <a:defRPr sz="4200">
                <a:solidFill>
                  <a:schemeClr val="tx1"/>
                </a:solidFill>
                <a:latin typeface="Gill Sans" charset="0"/>
                <a:ea typeface="Heiti SC Light" charset="0"/>
                <a:cs typeface="Heiti SC Light" charset="0"/>
                <a:sym typeface="Gill Sans" charset="0"/>
              </a:defRPr>
            </a:lvl8pPr>
            <a:lvl9pPr marL="4445000" indent="-571500" eaLnBrk="0" fontAlgn="base" hangingPunct="0">
              <a:spcBef>
                <a:spcPts val="2400"/>
              </a:spcBef>
              <a:spcAft>
                <a:spcPct val="0"/>
              </a:spcAft>
              <a:buSzPct val="171000"/>
              <a:buFont typeface="Gill Sans" charset="0"/>
              <a:buChar char="•"/>
              <a:defRPr sz="4200">
                <a:solidFill>
                  <a:schemeClr val="tx1"/>
                </a:solidFill>
                <a:latin typeface="Gill Sans" charset="0"/>
                <a:ea typeface="Heiti SC Light" charset="0"/>
                <a:cs typeface="Heiti SC Light" charset="0"/>
                <a:sym typeface="Gill Sans" charset="0"/>
              </a:defRPr>
            </a:lvl9pPr>
          </a:lstStyle>
          <a:p>
            <a:pPr algn="ctr">
              <a:lnSpc>
                <a:spcPct val="70000"/>
              </a:lnSpc>
              <a:spcBef>
                <a:spcPts val="703"/>
              </a:spcBef>
              <a:buSzTx/>
              <a:buNone/>
            </a:pPr>
            <a:endParaRPr lang="en-US" altLang="en-US" sz="4000" dirty="0">
              <a:solidFill>
                <a:srgbClr val="2B4714"/>
              </a:solidFill>
              <a:latin typeface="NewJuneBook" panose="02000503030000020004" pitchFamily="50" charset="0"/>
              <a:ea typeface="Gotham Bold" charset="0"/>
              <a:cs typeface="Gotham Bold" charset="0"/>
              <a:sym typeface="Gotham Bold" charset="0"/>
            </a:endParaRPr>
          </a:p>
        </p:txBody>
      </p:sp>
      <p:sp>
        <p:nvSpPr>
          <p:cNvPr id="3" name="Slide Number Placeholder 1">
            <a:extLst>
              <a:ext uri="{FF2B5EF4-FFF2-40B4-BE49-F238E27FC236}">
                <a16:creationId xmlns:a16="http://schemas.microsoft.com/office/drawing/2014/main" id="{39F686E6-6895-AF29-698C-58D56AB901B4}"/>
              </a:ext>
            </a:extLst>
          </p:cNvPr>
          <p:cNvSpPr txBox="1">
            <a:spLocks/>
          </p:cNvSpPr>
          <p:nvPr/>
        </p:nvSpPr>
        <p:spPr>
          <a:xfrm>
            <a:off x="0" y="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64</a:t>
            </a:fld>
            <a:endParaRPr lang="en-US" dirty="0">
              <a:latin typeface="NewJuneBook" panose="02000503030000020004" pitchFamily="50" charset="0"/>
            </a:endParaRPr>
          </a:p>
        </p:txBody>
      </p:sp>
    </p:spTree>
    <p:extLst>
      <p:ext uri="{BB962C8B-B14F-4D97-AF65-F5344CB8AC3E}">
        <p14:creationId xmlns:p14="http://schemas.microsoft.com/office/powerpoint/2010/main" val="4572472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825500"/>
          </a:xfrm>
        </p:spPr>
        <p:txBody>
          <a:bodyPr/>
          <a:lstStyle/>
          <a:p>
            <a:r>
              <a:rPr lang="en-US" dirty="0">
                <a:latin typeface="NewJuneBook" panose="02000503030000020004" pitchFamily="50" charset="0"/>
              </a:rPr>
              <a:t>Tools and References</a:t>
            </a:r>
            <a:endParaRPr lang="en-AE" dirty="0">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65</a:t>
            </a:fld>
            <a:endParaRPr lang="en-US" dirty="0">
              <a:latin typeface="NewJuneBook" panose="02000503030000020004" pitchFamily="50" charset="0"/>
            </a:endParaRPr>
          </a:p>
        </p:txBody>
      </p:sp>
      <p:sp>
        <p:nvSpPr>
          <p:cNvPr id="8" name="TextBox 7">
            <a:extLst>
              <a:ext uri="{FF2B5EF4-FFF2-40B4-BE49-F238E27FC236}">
                <a16:creationId xmlns:a16="http://schemas.microsoft.com/office/drawing/2014/main" id="{5EF711A1-A49A-B210-14C3-CEDF8B4DD978}"/>
              </a:ext>
            </a:extLst>
          </p:cNvPr>
          <p:cNvSpPr txBox="1"/>
          <p:nvPr/>
        </p:nvSpPr>
        <p:spPr>
          <a:xfrm>
            <a:off x="1290828" y="2057401"/>
            <a:ext cx="6938771"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2">
                    <a:lumMod val="10000"/>
                  </a:schemeClr>
                </a:solidFill>
                <a:latin typeface="NewJuneBook" panose="02000503030000020004" pitchFamily="50" charset="0"/>
                <a:hlinkClick r:id="rId2">
                  <a:extLst>
                    <a:ext uri="{A12FA001-AC4F-418D-AE19-62706E023703}">
                      <ahyp:hlinkClr xmlns:ahyp="http://schemas.microsoft.com/office/drawing/2018/hyperlinkcolor" val="tx"/>
                    </a:ext>
                  </a:extLst>
                </a:hlinkClick>
              </a:rPr>
              <a:t>Support.esmsolutions.com</a:t>
            </a:r>
          </a:p>
          <a:p>
            <a:pPr marL="285750" indent="-285750">
              <a:buFont typeface="Arial" panose="020B0604020202020204" pitchFamily="34" charset="0"/>
              <a:buChar char="•"/>
            </a:pPr>
            <a:endParaRPr lang="en-US" sz="2400" dirty="0">
              <a:solidFill>
                <a:schemeClr val="bg2">
                  <a:lumMod val="10000"/>
                </a:schemeClr>
              </a:solidFill>
              <a:latin typeface="NewJuneBook" panose="02000503030000020004" pitchFamily="50" charset="0"/>
              <a:hlinkClick r:id="rId2">
                <a:extLst>
                  <a:ext uri="{A12FA001-AC4F-418D-AE19-62706E023703}">
                    <ahyp:hlinkClr xmlns:ahyp="http://schemas.microsoft.com/office/drawing/2018/hyperlinkcolor" val="tx"/>
                  </a:ext>
                </a:extLst>
              </a:hlinkClick>
            </a:endParaRPr>
          </a:p>
          <a:p>
            <a:pPr marL="742950" lvl="1" indent="-285750">
              <a:buFont typeface="Arial" panose="020B0604020202020204" pitchFamily="34" charset="0"/>
              <a:buChar char="•"/>
            </a:pPr>
            <a:r>
              <a:rPr lang="en-US" sz="2400" dirty="0">
                <a:solidFill>
                  <a:schemeClr val="bg2">
                    <a:lumMod val="10000"/>
                  </a:schemeClr>
                </a:solidFill>
                <a:latin typeface="NewJuneBook" panose="02000503030000020004" pitchFamily="50" charset="0"/>
                <a:hlinkClick r:id="rId2">
                  <a:extLst>
                    <a:ext uri="{A12FA001-AC4F-418D-AE19-62706E023703}">
                      <ahyp:hlinkClr xmlns:ahyp="http://schemas.microsoft.com/office/drawing/2018/hyperlinkcolor" val="tx"/>
                    </a:ext>
                  </a:extLst>
                </a:hlinkClick>
              </a:rPr>
              <a:t>ESM Purchase End User Guides</a:t>
            </a:r>
            <a:endParaRPr lang="en-US" sz="2400" dirty="0">
              <a:solidFill>
                <a:schemeClr val="bg2">
                  <a:lumMod val="10000"/>
                </a:schemeClr>
              </a:solidFill>
              <a:latin typeface="NewJuneBook" panose="02000503030000020004" pitchFamily="50" charset="0"/>
            </a:endParaRPr>
          </a:p>
          <a:p>
            <a:pPr marL="742950" lvl="1" indent="-285750">
              <a:buFont typeface="Arial" panose="020B0604020202020204" pitchFamily="34" charset="0"/>
              <a:buChar char="•"/>
            </a:pPr>
            <a:r>
              <a:rPr lang="en-US" sz="2400" dirty="0">
                <a:solidFill>
                  <a:schemeClr val="bg2">
                    <a:lumMod val="10000"/>
                  </a:schemeClr>
                </a:solidFill>
                <a:latin typeface="NewJuneBook" panose="02000503030000020004" pitchFamily="50" charset="0"/>
                <a:hlinkClick r:id="rId3">
                  <a:extLst>
                    <a:ext uri="{A12FA001-AC4F-418D-AE19-62706E023703}">
                      <ahyp:hlinkClr xmlns:ahyp="http://schemas.microsoft.com/office/drawing/2018/hyperlinkcolor" val="tx"/>
                    </a:ext>
                  </a:extLst>
                </a:hlinkClick>
              </a:rPr>
              <a:t>ESM Purchase - Approver Guide</a:t>
            </a:r>
            <a:endParaRPr lang="en-US" sz="2400" dirty="0">
              <a:solidFill>
                <a:schemeClr val="bg2">
                  <a:lumMod val="10000"/>
                </a:schemeClr>
              </a:solidFill>
              <a:latin typeface="NewJuneBook" panose="02000503030000020004" pitchFamily="50" charset="0"/>
            </a:endParaRPr>
          </a:p>
          <a:p>
            <a:pPr marL="285750" indent="-285750">
              <a:buFont typeface="Arial" panose="020B0604020202020204" pitchFamily="34" charset="0"/>
              <a:buChar char="•"/>
            </a:pPr>
            <a:endParaRPr lang="en-US" dirty="0">
              <a:solidFill>
                <a:schemeClr val="bg2">
                  <a:lumMod val="10000"/>
                </a:schemeClr>
              </a:solidFill>
              <a:latin typeface="NewJuneBook" panose="02000503030000020004" pitchFamily="50" charset="0"/>
            </a:endParaRPr>
          </a:p>
        </p:txBody>
      </p:sp>
      <p:sp>
        <p:nvSpPr>
          <p:cNvPr id="9" name="Slide Number Placeholder 2">
            <a:extLst>
              <a:ext uri="{FF2B5EF4-FFF2-40B4-BE49-F238E27FC236}">
                <a16:creationId xmlns:a16="http://schemas.microsoft.com/office/drawing/2014/main" id="{BF2840AE-7AE8-7DC6-B585-F05D30AD39F9}"/>
              </a:ext>
            </a:extLst>
          </p:cNvPr>
          <p:cNvSpPr txBox="1">
            <a:spLocks/>
          </p:cNvSpPr>
          <p:nvPr/>
        </p:nvSpPr>
        <p:spPr>
          <a:xfrm>
            <a:off x="152400" y="1524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65</a:t>
            </a:fld>
            <a:endParaRPr lang="en-US" dirty="0">
              <a:latin typeface="NewJuneBook" panose="02000503030000020004" pitchFamily="50" charset="0"/>
            </a:endParaRPr>
          </a:p>
        </p:txBody>
      </p:sp>
    </p:spTree>
    <p:extLst>
      <p:ext uri="{BB962C8B-B14F-4D97-AF65-F5344CB8AC3E}">
        <p14:creationId xmlns:p14="http://schemas.microsoft.com/office/powerpoint/2010/main" val="38894452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635001" y="635000"/>
            <a:ext cx="10001250" cy="825500"/>
          </a:xfrm>
        </p:spPr>
        <p:txBody>
          <a:bodyPr/>
          <a:lstStyle/>
          <a:p>
            <a:r>
              <a:rPr lang="en-US" dirty="0">
                <a:latin typeface="NewJuneBook" panose="02000503030000020004" pitchFamily="50" charset="0"/>
              </a:rPr>
              <a:t>Helpful Information </a:t>
            </a:r>
            <a:endParaRPr lang="en-AE" dirty="0">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p:txBody>
          <a:bodyPr/>
          <a:lstStyle/>
          <a:p>
            <a:fld id="{B5DA64CE-7311-354D-A4A6-CEBC7BB0085F}"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66</a:t>
            </a:fld>
            <a:endParaRPr lang="en-US" dirty="0">
              <a:latin typeface="NewJuneBook" panose="02000503030000020004" pitchFamily="50" charset="0"/>
            </a:endParaRPr>
          </a:p>
        </p:txBody>
      </p:sp>
      <p:sp>
        <p:nvSpPr>
          <p:cNvPr id="9" name="Slide Number Placeholder 2">
            <a:extLst>
              <a:ext uri="{FF2B5EF4-FFF2-40B4-BE49-F238E27FC236}">
                <a16:creationId xmlns:a16="http://schemas.microsoft.com/office/drawing/2014/main" id="{BF2840AE-7AE8-7DC6-B585-F05D30AD39F9}"/>
              </a:ext>
            </a:extLst>
          </p:cNvPr>
          <p:cNvSpPr txBox="1">
            <a:spLocks/>
          </p:cNvSpPr>
          <p:nvPr/>
        </p:nvSpPr>
        <p:spPr>
          <a:xfrm>
            <a:off x="152400" y="152400"/>
            <a:ext cx="0" cy="0"/>
          </a:xfrm>
          <a:prstGeom prst="rect">
            <a:avLst/>
          </a:prstGeom>
        </p:spPr>
        <p:txBody>
          <a:bodyPr vert="horz" lIns="91440" tIns="45720" rIns="91440" bIns="45720" rtlCol="0" anchor="ctr"/>
          <a:lstStyle>
            <a:defPPr>
              <a:defRPr lang="en-US"/>
            </a:defPPr>
            <a:lvl1pPr marL="0" algn="r" defTabSz="914400" rtl="0" eaLnBrk="1" latinLnBrk="0" hangingPunct="1">
              <a:defRPr sz="700" b="0" i="0" kern="1200" baseline="0">
                <a:solidFill>
                  <a:schemeClr val="bg1">
                    <a:lumMod val="75000"/>
                  </a:schemeClr>
                </a:solidFill>
                <a:latin typeface="NewJuneRegular"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A2D18-6FFE-4DCE-A197-0081145312B0}" type="slidenum">
              <a:rPr lang="en-US" smtClean="0">
                <a:latin typeface="NewJuneBook" panose="02000503030000020004" pitchFamily="50" charset="0"/>
              </a:rPr>
              <a:pPr>
                <a:defRPr/>
              </a:pPr>
              <a:t>66</a:t>
            </a:fld>
            <a:endParaRPr lang="en-US" dirty="0">
              <a:latin typeface="NewJuneBook" panose="02000503030000020004" pitchFamily="50" charset="0"/>
            </a:endParaRPr>
          </a:p>
        </p:txBody>
      </p:sp>
      <p:sp>
        <p:nvSpPr>
          <p:cNvPr id="7" name="TextBox 6">
            <a:extLst>
              <a:ext uri="{FF2B5EF4-FFF2-40B4-BE49-F238E27FC236}">
                <a16:creationId xmlns:a16="http://schemas.microsoft.com/office/drawing/2014/main" id="{77034F05-6F0F-2B4C-C645-AE6AB0A1C133}"/>
              </a:ext>
            </a:extLst>
          </p:cNvPr>
          <p:cNvSpPr txBox="1"/>
          <p:nvPr/>
        </p:nvSpPr>
        <p:spPr>
          <a:xfrm>
            <a:off x="1447800" y="1997839"/>
            <a:ext cx="8763000" cy="2862322"/>
          </a:xfrm>
          <a:prstGeom prst="rect">
            <a:avLst/>
          </a:prstGeom>
          <a:noFill/>
        </p:spPr>
        <p:txBody>
          <a:bodyPr wrap="square">
            <a:spAutoFit/>
          </a:bodyPr>
          <a:lstStyle/>
          <a:p>
            <a:pPr marL="285750" marR="0" indent="-285750" rtl="0" latinLnBrk="0">
              <a:spcBef>
                <a:spcPts val="0"/>
              </a:spcBef>
              <a:spcAft>
                <a:spcPts val="0"/>
              </a:spcAft>
              <a:buFont typeface="Wingdings" panose="05000000000000000000" pitchFamily="2" charset="2"/>
              <a:buChar char="v"/>
            </a:pPr>
            <a:r>
              <a:rPr lang="en-US" b="0" i="0" dirty="0">
                <a:solidFill>
                  <a:srgbClr val="000000"/>
                </a:solidFill>
                <a:effectLst/>
                <a:latin typeface="Calibri" panose="020F0502020204030204" pitchFamily="34" charset="0"/>
              </a:rPr>
              <a:t>ESM will automatically log users out from an open session that has been inactive for 12 hours.</a:t>
            </a:r>
          </a:p>
          <a:p>
            <a:pPr marR="0" rtl="0" latinLnBrk="0">
              <a:spcBef>
                <a:spcPts val="0"/>
              </a:spcBef>
              <a:spcAft>
                <a:spcPts val="0"/>
              </a:spcAft>
            </a:pPr>
            <a:endParaRPr lang="en-US" sz="1800" dirty="0">
              <a:effectLst/>
              <a:latin typeface="Calibri" panose="020F0502020204030204" pitchFamily="34" charset="0"/>
            </a:endParaRPr>
          </a:p>
          <a:p>
            <a:pPr marL="0" marR="0" rtl="0" latinLnBrk="0">
              <a:spcBef>
                <a:spcPts val="0"/>
              </a:spcBef>
              <a:spcAft>
                <a:spcPts val="0"/>
              </a:spcAft>
            </a:pPr>
            <a:r>
              <a:rPr lang="en-US" sz="1800" dirty="0">
                <a:effectLst/>
                <a:latin typeface="Calibri" panose="020F0502020204030204" pitchFamily="34" charset="0"/>
              </a:rPr>
              <a:t>•</a:t>
            </a:r>
            <a:r>
              <a:rPr lang="en-US" sz="1800" dirty="0">
                <a:solidFill>
                  <a:srgbClr val="000000"/>
                </a:solidFill>
                <a:effectLst/>
                <a:latin typeface="Calibri" panose="020F0502020204030204" pitchFamily="34" charset="0"/>
              </a:rPr>
              <a:t>The system’s session timeout will not automatically close the browser window, so users should </a:t>
            </a:r>
            <a:r>
              <a:rPr lang="en-US" sz="1800" b="1" u="sng" dirty="0">
                <a:solidFill>
                  <a:srgbClr val="000000"/>
                </a:solidFill>
                <a:effectLst/>
                <a:latin typeface="Calibri" panose="020F0502020204030204" pitchFamily="34" charset="0"/>
              </a:rPr>
              <a:t>ALWAYS</a:t>
            </a:r>
            <a:r>
              <a:rPr lang="en-US" sz="1800" dirty="0">
                <a:solidFill>
                  <a:srgbClr val="000000"/>
                </a:solidFill>
                <a:effectLst/>
                <a:latin typeface="Calibri" panose="020F0502020204030204" pitchFamily="34" charset="0"/>
              </a:rPr>
              <a:t> logout of the system and close the browser window when exiting the system.</a:t>
            </a:r>
          </a:p>
          <a:p>
            <a:pPr marL="0" marR="0" rtl="0" latinLnBrk="0">
              <a:spcBef>
                <a:spcPts val="0"/>
              </a:spcBef>
              <a:spcAft>
                <a:spcPts val="0"/>
              </a:spcAft>
            </a:pPr>
            <a:endParaRPr lang="en-US" sz="1800" dirty="0">
              <a:effectLst/>
              <a:latin typeface="Calibri" panose="020F0502020204030204" pitchFamily="34" charset="0"/>
            </a:endParaRPr>
          </a:p>
          <a:p>
            <a:pPr marL="0" marR="0" rtl="0" latinLnBrk="0">
              <a:spcBef>
                <a:spcPts val="0"/>
              </a:spcBef>
              <a:spcAft>
                <a:spcPts val="0"/>
              </a:spcAft>
            </a:pPr>
            <a:r>
              <a:rPr lang="en-US" sz="1800" dirty="0">
                <a:effectLst/>
                <a:latin typeface="Calibri" panose="020F0502020204030204" pitchFamily="34" charset="0"/>
              </a:rPr>
              <a:t>•</a:t>
            </a:r>
            <a:r>
              <a:rPr lang="en-US" sz="1800" dirty="0">
                <a:solidFill>
                  <a:srgbClr val="000000"/>
                </a:solidFill>
                <a:effectLst/>
                <a:latin typeface="Calibri" panose="020F0502020204030204" pitchFamily="34" charset="0"/>
              </a:rPr>
              <a:t>Users should only navigate the system using ESM system buttons and links.  Browser navigation tools (e.g., Back and Forward buttons) </a:t>
            </a:r>
            <a:r>
              <a:rPr lang="en-US" sz="1800" b="1" dirty="0">
                <a:solidFill>
                  <a:srgbClr val="000000"/>
                </a:solidFill>
                <a:effectLst/>
                <a:latin typeface="Calibri" panose="020F0502020204030204" pitchFamily="34" charset="0"/>
              </a:rPr>
              <a:t>SHOULD NOT </a:t>
            </a:r>
            <a:r>
              <a:rPr lang="en-US" sz="1800" dirty="0">
                <a:solidFill>
                  <a:srgbClr val="000000"/>
                </a:solidFill>
                <a:effectLst/>
                <a:latin typeface="Calibri" panose="020F0502020204030204" pitchFamily="34" charset="0"/>
              </a:rPr>
              <a:t>be used, as they may cause unexpected results, such as not saving recently entered data and producing system errors.</a:t>
            </a:r>
            <a:endParaRPr lang="en-US" sz="1800" dirty="0">
              <a:effectLst/>
              <a:latin typeface="Calibri" panose="020F0502020204030204" pitchFamily="34" charset="0"/>
            </a:endParaRPr>
          </a:p>
        </p:txBody>
      </p:sp>
    </p:spTree>
    <p:extLst>
      <p:ext uri="{BB962C8B-B14F-4D97-AF65-F5344CB8AC3E}">
        <p14:creationId xmlns:p14="http://schemas.microsoft.com/office/powerpoint/2010/main" val="1371871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65EA1-333D-B34D-9A93-F2440E0767AE}"/>
              </a:ext>
            </a:extLst>
          </p:cNvPr>
          <p:cNvSpPr/>
          <p:nvPr/>
        </p:nvSpPr>
        <p:spPr>
          <a:xfrm>
            <a:off x="228600" y="12050"/>
            <a:ext cx="10118766" cy="1828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585080" y="126999"/>
            <a:ext cx="10668000" cy="1454940"/>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dirty="0">
                <a:solidFill>
                  <a:schemeClr val="bg1"/>
                </a:solidFill>
                <a:latin typeface="NewJuneBook" panose="02000503030000020004" pitchFamily="50" charset="0"/>
              </a:rPr>
              <a:t>Part II </a:t>
            </a:r>
          </a:p>
          <a:p>
            <a:pPr fontAlgn="ctr"/>
            <a:r>
              <a:rPr lang="en-US" sz="4400" dirty="0">
                <a:solidFill>
                  <a:schemeClr val="bg1"/>
                </a:solidFill>
                <a:latin typeface="NewJuneBook" panose="02000503030000020004" pitchFamily="50" charset="0"/>
              </a:rPr>
              <a:t>Kean University Important Information</a:t>
            </a:r>
          </a:p>
        </p:txBody>
      </p:sp>
      <p:sp>
        <p:nvSpPr>
          <p:cNvPr id="14" name="Content Placeholder 13">
            <a:extLst>
              <a:ext uri="{FF2B5EF4-FFF2-40B4-BE49-F238E27FC236}">
                <a16:creationId xmlns:a16="http://schemas.microsoft.com/office/drawing/2014/main" id="{8B89EAAC-2619-EED9-8C34-F092224731B1}"/>
              </a:ext>
            </a:extLst>
          </p:cNvPr>
          <p:cNvSpPr>
            <a:spLocks noGrp="1"/>
          </p:cNvSpPr>
          <p:nvPr>
            <p:ph sz="half" idx="1"/>
          </p:nvPr>
        </p:nvSpPr>
        <p:spPr>
          <a:xfrm>
            <a:off x="1095699" y="1835150"/>
            <a:ext cx="8204200" cy="4635500"/>
          </a:xfrm>
        </p:spPr>
        <p:txBody>
          <a:bodyPr>
            <a:normAutofit/>
          </a:bodyPr>
          <a:lstStyle/>
          <a:p>
            <a:r>
              <a:rPr lang="en-US" dirty="0"/>
              <a:t>	Budget check (end user is responsible for selection of 	proper 	GL account)</a:t>
            </a:r>
          </a:p>
          <a:p>
            <a:pPr marL="342900" indent="-342900">
              <a:buFont typeface="Wingdings" panose="05000000000000000000" pitchFamily="2" charset="2"/>
              <a:buChar char="ü"/>
            </a:pPr>
            <a:r>
              <a:rPr lang="en-US" dirty="0"/>
              <a:t>Check accuracy of GL account (fund, cost center and object code)</a:t>
            </a:r>
          </a:p>
          <a:p>
            <a:pPr marL="342900" indent="-342900">
              <a:buFont typeface="Wingdings" panose="05000000000000000000" pitchFamily="2" charset="2"/>
              <a:buChar char="ü"/>
            </a:pPr>
            <a:r>
              <a:rPr lang="en-US" dirty="0"/>
              <a:t>Ensure funds are available prior to entering an order in ESM</a:t>
            </a:r>
          </a:p>
          <a:p>
            <a:pPr marL="342900" indent="-342900">
              <a:buFont typeface="Wingdings" panose="05000000000000000000" pitchFamily="2" charset="2"/>
              <a:buChar char="ü"/>
            </a:pPr>
            <a:r>
              <a:rPr lang="en-US" dirty="0"/>
              <a:t>Request fund transfers on the Budget Portal (if necessary) </a:t>
            </a:r>
            <a:r>
              <a:rPr lang="en-US" b="1" u="sng" dirty="0"/>
              <a:t>prior</a:t>
            </a:r>
            <a:r>
              <a:rPr lang="en-US" dirty="0"/>
              <a:t> to entering a transaction</a:t>
            </a:r>
          </a:p>
          <a:p>
            <a:endParaRPr lang="en-US" dirty="0"/>
          </a:p>
          <a:p>
            <a:endParaRPr lang="en-US" dirty="0"/>
          </a:p>
          <a:p>
            <a:pPr marL="342900" indent="-342900">
              <a:buFont typeface="Arial" panose="020B0604020202020204" pitchFamily="34" charset="0"/>
              <a:buChar char="•"/>
            </a:pPr>
            <a:endParaRPr lang="en-US" dirty="0"/>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67</a:t>
            </a:fld>
            <a:endParaRPr lang="en-US" dirty="0">
              <a:latin typeface="NewJuneBook" panose="02000503030000020004" pitchFamily="50" charset="0"/>
            </a:endParaRPr>
          </a:p>
        </p:txBody>
      </p:sp>
      <p:pic>
        <p:nvPicPr>
          <p:cNvPr id="8" name="Graphic 7" descr="Flag1 with solid fill">
            <a:extLst>
              <a:ext uri="{FF2B5EF4-FFF2-40B4-BE49-F238E27FC236}">
                <a16:creationId xmlns:a16="http://schemas.microsoft.com/office/drawing/2014/main" id="{398AD600-9A3D-2F36-3458-FD201C1D80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000" y="1822346"/>
            <a:ext cx="914400" cy="914400"/>
          </a:xfrm>
          <a:prstGeom prst="rect">
            <a:avLst/>
          </a:prstGeom>
        </p:spPr>
      </p:pic>
    </p:spTree>
    <p:extLst>
      <p:ext uri="{BB962C8B-B14F-4D97-AF65-F5344CB8AC3E}">
        <p14:creationId xmlns:p14="http://schemas.microsoft.com/office/powerpoint/2010/main" val="34202487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65EA1-333D-B34D-9A93-F2440E0767AE}"/>
              </a:ext>
            </a:extLst>
          </p:cNvPr>
          <p:cNvSpPr/>
          <p:nvPr/>
        </p:nvSpPr>
        <p:spPr>
          <a:xfrm>
            <a:off x="15834" y="-1"/>
            <a:ext cx="10118766" cy="1828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585080" y="126999"/>
            <a:ext cx="10668000" cy="1454940"/>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4400" dirty="0">
                <a:solidFill>
                  <a:schemeClr val="bg1"/>
                </a:solidFill>
                <a:latin typeface="NewJuneBook" panose="02000503030000020004" pitchFamily="50" charset="0"/>
              </a:rPr>
              <a:t>Kean University Important Information</a:t>
            </a:r>
          </a:p>
        </p:txBody>
      </p:sp>
      <p:sp>
        <p:nvSpPr>
          <p:cNvPr id="14" name="Content Placeholder 13">
            <a:extLst>
              <a:ext uri="{FF2B5EF4-FFF2-40B4-BE49-F238E27FC236}">
                <a16:creationId xmlns:a16="http://schemas.microsoft.com/office/drawing/2014/main" id="{8B89EAAC-2619-EED9-8C34-F092224731B1}"/>
              </a:ext>
            </a:extLst>
          </p:cNvPr>
          <p:cNvSpPr>
            <a:spLocks noGrp="1"/>
          </p:cNvSpPr>
          <p:nvPr>
            <p:ph sz="half" idx="1"/>
          </p:nvPr>
        </p:nvSpPr>
        <p:spPr>
          <a:xfrm>
            <a:off x="1073215" y="1873554"/>
            <a:ext cx="5397500" cy="4635500"/>
          </a:xfrm>
        </p:spPr>
        <p:txBody>
          <a:bodyPr>
            <a:normAutofit/>
          </a:bodyPr>
          <a:lstStyle/>
          <a:p>
            <a:r>
              <a:rPr lang="en-US" dirty="0"/>
              <a:t>Follow KU Procurement Operating Rules and Procedures (i.e., W-9/BRC, quotes, agreement, etc.)</a:t>
            </a:r>
          </a:p>
          <a:p>
            <a:pPr marL="342900" indent="-342900">
              <a:buFont typeface="Wingdings" panose="05000000000000000000" pitchFamily="2" charset="2"/>
              <a:buChar char="ü"/>
            </a:pPr>
            <a:r>
              <a:rPr lang="en-US" dirty="0"/>
              <a:t> NJ BRC $15,000 and above, per vendor, aggregate amount, University-wide</a:t>
            </a:r>
          </a:p>
          <a:p>
            <a:pPr marL="342900" indent="-342900">
              <a:buFont typeface="Wingdings" panose="05000000000000000000" pitchFamily="2" charset="2"/>
              <a:buChar char="ü"/>
            </a:pPr>
            <a:r>
              <a:rPr lang="en-US" dirty="0"/>
              <a:t>Competitive quotes $25,000 and above, per vendor, aggregate amount, University-wide</a:t>
            </a:r>
          </a:p>
          <a:p>
            <a:pPr marL="342900" indent="-342900">
              <a:buFont typeface="Wingdings" panose="05000000000000000000" pitchFamily="2" charset="2"/>
              <a:buChar char="ü"/>
            </a:pPr>
            <a:r>
              <a:rPr lang="en-US" dirty="0"/>
              <a:t>Agreements are required for Professional Services and licenses</a:t>
            </a:r>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68</a:t>
            </a:fld>
            <a:endParaRPr lang="en-US" dirty="0">
              <a:latin typeface="NewJuneBook" panose="02000503030000020004" pitchFamily="50" charset="0"/>
            </a:endParaRPr>
          </a:p>
        </p:txBody>
      </p:sp>
      <p:pic>
        <p:nvPicPr>
          <p:cNvPr id="6" name="Graphic 5" descr="Flag1 with solid fill">
            <a:extLst>
              <a:ext uri="{FF2B5EF4-FFF2-40B4-BE49-F238E27FC236}">
                <a16:creationId xmlns:a16="http://schemas.microsoft.com/office/drawing/2014/main" id="{DBD972FB-57A4-700D-FC6D-D79982C378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828800"/>
            <a:ext cx="914400" cy="914400"/>
          </a:xfrm>
          <a:prstGeom prst="rect">
            <a:avLst/>
          </a:prstGeom>
        </p:spPr>
      </p:pic>
      <p:sp>
        <p:nvSpPr>
          <p:cNvPr id="3" name="TextBox 2">
            <a:extLst>
              <a:ext uri="{FF2B5EF4-FFF2-40B4-BE49-F238E27FC236}">
                <a16:creationId xmlns:a16="http://schemas.microsoft.com/office/drawing/2014/main" id="{557A9ABA-17B4-6FB9-1920-90CF22084BB2}"/>
              </a:ext>
            </a:extLst>
          </p:cNvPr>
          <p:cNvSpPr txBox="1"/>
          <p:nvPr/>
        </p:nvSpPr>
        <p:spPr>
          <a:xfrm>
            <a:off x="6096000" y="1940560"/>
            <a:ext cx="6096000" cy="646331"/>
          </a:xfrm>
          <a:prstGeom prst="rect">
            <a:avLst/>
          </a:prstGeom>
          <a:noFill/>
        </p:spPr>
        <p:txBody>
          <a:bodyPr wrap="square">
            <a:spAutoFit/>
          </a:bodyPr>
          <a:lstStyle/>
          <a:p>
            <a:r>
              <a:rPr lang="en-US" dirty="0"/>
              <a:t>https://www.kean.edu/offices/university-procurement-and-business-services</a:t>
            </a:r>
          </a:p>
        </p:txBody>
      </p:sp>
    </p:spTree>
    <p:extLst>
      <p:ext uri="{BB962C8B-B14F-4D97-AF65-F5344CB8AC3E}">
        <p14:creationId xmlns:p14="http://schemas.microsoft.com/office/powerpoint/2010/main" val="4166927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65EA1-333D-B34D-9A93-F2440E0767AE}"/>
              </a:ext>
            </a:extLst>
          </p:cNvPr>
          <p:cNvSpPr/>
          <p:nvPr/>
        </p:nvSpPr>
        <p:spPr>
          <a:xfrm>
            <a:off x="15834" y="-1"/>
            <a:ext cx="10118766" cy="1828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585080" y="126998"/>
            <a:ext cx="9549520" cy="1625601"/>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4400" dirty="0">
                <a:solidFill>
                  <a:schemeClr val="bg1"/>
                </a:solidFill>
                <a:latin typeface="NewJuneBook" panose="02000503030000020004" pitchFamily="50" charset="0"/>
              </a:rPr>
              <a:t>Kean University Important Information</a:t>
            </a:r>
          </a:p>
        </p:txBody>
      </p:sp>
      <p:sp>
        <p:nvSpPr>
          <p:cNvPr id="14" name="Content Placeholder 13">
            <a:extLst>
              <a:ext uri="{FF2B5EF4-FFF2-40B4-BE49-F238E27FC236}">
                <a16:creationId xmlns:a16="http://schemas.microsoft.com/office/drawing/2014/main" id="{8B89EAAC-2619-EED9-8C34-F092224731B1}"/>
              </a:ext>
            </a:extLst>
          </p:cNvPr>
          <p:cNvSpPr>
            <a:spLocks noGrp="1"/>
          </p:cNvSpPr>
          <p:nvPr>
            <p:ph sz="half" idx="1"/>
          </p:nvPr>
        </p:nvSpPr>
        <p:spPr>
          <a:xfrm>
            <a:off x="585080" y="1952819"/>
            <a:ext cx="10006720" cy="4635500"/>
          </a:xfrm>
        </p:spPr>
        <p:txBody>
          <a:bodyPr>
            <a:normAutofit/>
          </a:bodyPr>
          <a:lstStyle/>
          <a:p>
            <a:pPr marL="342900" indent="-342900">
              <a:buFont typeface="Wingdings" panose="05000000000000000000" pitchFamily="2" charset="2"/>
              <a:buChar char="v"/>
            </a:pPr>
            <a:r>
              <a:rPr lang="en-US" dirty="0"/>
              <a:t>Amazon Business process has changed</a:t>
            </a:r>
          </a:p>
          <a:p>
            <a:pPr marL="342900" indent="-342900">
              <a:buFont typeface="Wingdings" panose="05000000000000000000" pitchFamily="2" charset="2"/>
              <a:buChar char="§"/>
            </a:pPr>
            <a:r>
              <a:rPr lang="en-US" dirty="0"/>
              <a:t>Punch-out catalog</a:t>
            </a:r>
          </a:p>
          <a:p>
            <a:pPr marL="342900" indent="-342900">
              <a:buFont typeface="Wingdings" panose="05000000000000000000" pitchFamily="2" charset="2"/>
              <a:buChar char="§"/>
            </a:pPr>
            <a:r>
              <a:rPr lang="en-US" dirty="0"/>
              <a:t>Simplified order experience</a:t>
            </a:r>
          </a:p>
          <a:p>
            <a:pPr marL="342900" indent="-342900">
              <a:buFont typeface="Wingdings" panose="05000000000000000000" pitchFamily="2" charset="2"/>
              <a:buChar char="§"/>
            </a:pPr>
            <a:r>
              <a:rPr lang="en-US" dirty="0"/>
              <a:t>Cart expires after seven (7) days</a:t>
            </a:r>
          </a:p>
          <a:p>
            <a:endParaRPr lang="en-US" dirty="0"/>
          </a:p>
          <a:p>
            <a:endParaRPr lang="en-US" dirty="0"/>
          </a:p>
          <a:p>
            <a:endParaRPr lang="en-US" dirty="0"/>
          </a:p>
          <a:p>
            <a:endParaRPr lang="en-US" dirty="0"/>
          </a:p>
          <a:p>
            <a:endParaRPr lang="en-US" dirty="0"/>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69</a:t>
            </a:fld>
            <a:endParaRPr lang="en-US" dirty="0">
              <a:latin typeface="NewJuneBook" panose="02000503030000020004" pitchFamily="50" charset="0"/>
            </a:endParaRPr>
          </a:p>
        </p:txBody>
      </p:sp>
    </p:spTree>
    <p:extLst>
      <p:ext uri="{BB962C8B-B14F-4D97-AF65-F5344CB8AC3E}">
        <p14:creationId xmlns:p14="http://schemas.microsoft.com/office/powerpoint/2010/main" val="10806943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Shop Page</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7</a:t>
            </a:fld>
            <a:endParaRPr lang="en-US" dirty="0">
              <a:latin typeface="NewJuneBook" panose="02000503030000020004" pitchFamily="50" charset="0"/>
            </a:endParaRPr>
          </a:p>
        </p:txBody>
      </p:sp>
      <p:sp>
        <p:nvSpPr>
          <p:cNvPr id="11" name="Rectangle 10">
            <a:extLst>
              <a:ext uri="{FF2B5EF4-FFF2-40B4-BE49-F238E27FC236}">
                <a16:creationId xmlns:a16="http://schemas.microsoft.com/office/drawing/2014/main" id="{7FFE410C-3257-AD8D-C5C8-3C6285305223}"/>
              </a:ext>
            </a:extLst>
          </p:cNvPr>
          <p:cNvSpPr/>
          <p:nvPr/>
        </p:nvSpPr>
        <p:spPr>
          <a:xfrm>
            <a:off x="1562100" y="1773889"/>
            <a:ext cx="20574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9BDDFAD0-3907-E12E-4DCD-699F61C2BB89}"/>
              </a:ext>
            </a:extLst>
          </p:cNvPr>
          <p:cNvPicPr>
            <a:picLocks noChangeAspect="1"/>
          </p:cNvPicPr>
          <p:nvPr/>
        </p:nvPicPr>
        <p:blipFill>
          <a:blip r:embed="rId2"/>
          <a:stretch>
            <a:fillRect/>
          </a:stretch>
        </p:blipFill>
        <p:spPr>
          <a:xfrm>
            <a:off x="76200" y="1295400"/>
            <a:ext cx="12039600" cy="4876800"/>
          </a:xfrm>
          <a:prstGeom prst="rect">
            <a:avLst/>
          </a:prstGeom>
        </p:spPr>
      </p:pic>
    </p:spTree>
    <p:extLst>
      <p:ext uri="{BB962C8B-B14F-4D97-AF65-F5344CB8AC3E}">
        <p14:creationId xmlns:p14="http://schemas.microsoft.com/office/powerpoint/2010/main" val="8934372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65EA1-333D-B34D-9A93-F2440E0767AE}"/>
              </a:ext>
            </a:extLst>
          </p:cNvPr>
          <p:cNvSpPr/>
          <p:nvPr/>
        </p:nvSpPr>
        <p:spPr>
          <a:xfrm>
            <a:off x="15834" y="-1"/>
            <a:ext cx="10118766" cy="1828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585080" y="101598"/>
            <a:ext cx="10118766" cy="1625601"/>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4400" dirty="0">
                <a:solidFill>
                  <a:schemeClr val="bg1"/>
                </a:solidFill>
                <a:latin typeface="NewJuneBook" panose="02000503030000020004" pitchFamily="50" charset="0"/>
              </a:rPr>
              <a:t>Kean University Important Information</a:t>
            </a:r>
          </a:p>
        </p:txBody>
      </p:sp>
      <p:sp>
        <p:nvSpPr>
          <p:cNvPr id="14" name="Content Placeholder 13">
            <a:extLst>
              <a:ext uri="{FF2B5EF4-FFF2-40B4-BE49-F238E27FC236}">
                <a16:creationId xmlns:a16="http://schemas.microsoft.com/office/drawing/2014/main" id="{8B89EAAC-2619-EED9-8C34-F092224731B1}"/>
              </a:ext>
            </a:extLst>
          </p:cNvPr>
          <p:cNvSpPr>
            <a:spLocks noGrp="1"/>
          </p:cNvSpPr>
          <p:nvPr>
            <p:ph sz="half" idx="1"/>
          </p:nvPr>
        </p:nvSpPr>
        <p:spPr>
          <a:xfrm>
            <a:off x="585080" y="1952819"/>
            <a:ext cx="5397500" cy="4635500"/>
          </a:xfrm>
        </p:spPr>
        <p:txBody>
          <a:bodyPr>
            <a:normAutofit/>
          </a:bodyPr>
          <a:lstStyle/>
          <a:p>
            <a:pPr marL="342900" indent="-342900">
              <a:buFont typeface="Arial" panose="020B0604020202020204" pitchFamily="34" charset="0"/>
              <a:buChar char="•"/>
            </a:pPr>
            <a:r>
              <a:rPr lang="en-US" dirty="0"/>
              <a:t>Gourmet Dining and other catering orders still require Formstack approval </a:t>
            </a:r>
            <a:r>
              <a:rPr lang="en-US" b="1" u="sng" dirty="0"/>
              <a:t>prior</a:t>
            </a:r>
            <a:r>
              <a:rPr lang="en-US" b="1" dirty="0"/>
              <a:t> </a:t>
            </a:r>
            <a:r>
              <a:rPr lang="en-US" dirty="0"/>
              <a:t>to processing transaction </a:t>
            </a:r>
          </a:p>
          <a:p>
            <a:pPr marL="342900" indent="-342900">
              <a:buFont typeface="Arial" panose="020B0604020202020204" pitchFamily="34" charset="0"/>
              <a:buChar char="•"/>
            </a:pPr>
            <a:r>
              <a:rPr lang="en-US" b="1" dirty="0"/>
              <a:t>Formstack must be attached in Internal Attachments </a:t>
            </a:r>
            <a:r>
              <a:rPr lang="en-US" dirty="0"/>
              <a:t>(bottom right)</a:t>
            </a:r>
            <a:endParaRPr lang="en-US" b="1" dirty="0"/>
          </a:p>
          <a:p>
            <a:pPr marL="342900" indent="-342900">
              <a:buFont typeface="Arial" panose="020B0604020202020204" pitchFamily="34" charset="0"/>
              <a:buChar char="•"/>
            </a:pPr>
            <a:r>
              <a:rPr lang="en-US" dirty="0"/>
              <a:t>Confirming Orders/Unauthorized Purchases require approval from CFO </a:t>
            </a:r>
            <a:r>
              <a:rPr lang="en-US" b="1" u="sng" dirty="0"/>
              <a:t>before</a:t>
            </a:r>
            <a:r>
              <a:rPr lang="en-US" dirty="0"/>
              <a:t> transaction may be entered. Must be attached before submitting a transaction. </a:t>
            </a:r>
          </a:p>
          <a:p>
            <a:endParaRPr lang="en-US" dirty="0"/>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70</a:t>
            </a:fld>
            <a:endParaRPr lang="en-US" dirty="0">
              <a:latin typeface="NewJuneBook" panose="02000503030000020004" pitchFamily="50" charset="0"/>
            </a:endParaRPr>
          </a:p>
        </p:txBody>
      </p:sp>
    </p:spTree>
    <p:extLst>
      <p:ext uri="{BB962C8B-B14F-4D97-AF65-F5344CB8AC3E}">
        <p14:creationId xmlns:p14="http://schemas.microsoft.com/office/powerpoint/2010/main" val="17540420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65EA1-333D-B34D-9A93-F2440E0767AE}"/>
              </a:ext>
            </a:extLst>
          </p:cNvPr>
          <p:cNvSpPr/>
          <p:nvPr/>
        </p:nvSpPr>
        <p:spPr>
          <a:xfrm>
            <a:off x="0" y="0"/>
            <a:ext cx="10118766" cy="1828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533400" y="108724"/>
            <a:ext cx="9639300" cy="1473201"/>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4400" dirty="0">
                <a:solidFill>
                  <a:schemeClr val="bg1"/>
                </a:solidFill>
                <a:latin typeface="NewJuneBook" panose="02000503030000020004" pitchFamily="50" charset="0"/>
              </a:rPr>
              <a:t>Kean University Important Information</a:t>
            </a:r>
          </a:p>
        </p:txBody>
      </p:sp>
      <p:sp>
        <p:nvSpPr>
          <p:cNvPr id="14" name="Content Placeholder 13">
            <a:extLst>
              <a:ext uri="{FF2B5EF4-FFF2-40B4-BE49-F238E27FC236}">
                <a16:creationId xmlns:a16="http://schemas.microsoft.com/office/drawing/2014/main" id="{8B89EAAC-2619-EED9-8C34-F092224731B1}"/>
              </a:ext>
            </a:extLst>
          </p:cNvPr>
          <p:cNvSpPr>
            <a:spLocks noGrp="1"/>
          </p:cNvSpPr>
          <p:nvPr>
            <p:ph sz="half" idx="1"/>
          </p:nvPr>
        </p:nvSpPr>
        <p:spPr>
          <a:xfrm>
            <a:off x="1746122" y="2937225"/>
            <a:ext cx="8584577" cy="3733541"/>
          </a:xfrm>
        </p:spPr>
        <p:txBody>
          <a:bodyPr>
            <a:normAutofit/>
          </a:bodyPr>
          <a:lstStyle/>
          <a:p>
            <a:r>
              <a:rPr lang="en-US" dirty="0"/>
              <a:t>Although orders will be placed through ESM Purchase, receiving of goods and/or services will still be done PORC (Purchase Order Receiving) in Colleague.</a:t>
            </a:r>
          </a:p>
          <a:p>
            <a:r>
              <a:rPr lang="en-US" dirty="0"/>
              <a:t>			</a:t>
            </a:r>
          </a:p>
          <a:p>
            <a:r>
              <a:rPr lang="en-US" sz="4000" b="1" dirty="0">
                <a:solidFill>
                  <a:srgbClr val="F5333F"/>
                </a:solidFill>
              </a:rPr>
              <a:t>			</a:t>
            </a:r>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71</a:t>
            </a:fld>
            <a:endParaRPr lang="en-US" dirty="0">
              <a:latin typeface="NewJuneBook" panose="02000503030000020004" pitchFamily="50" charset="0"/>
            </a:endParaRPr>
          </a:p>
        </p:txBody>
      </p:sp>
      <p:pic>
        <p:nvPicPr>
          <p:cNvPr id="2" name="Graphic 1" descr="Flag1 with solid fill">
            <a:extLst>
              <a:ext uri="{FF2B5EF4-FFF2-40B4-BE49-F238E27FC236}">
                <a16:creationId xmlns:a16="http://schemas.microsoft.com/office/drawing/2014/main" id="{93797CC2-DB40-1FB2-ECA4-1C188373A2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2826606"/>
            <a:ext cx="914400" cy="914400"/>
          </a:xfrm>
          <a:prstGeom prst="rect">
            <a:avLst/>
          </a:prstGeom>
        </p:spPr>
      </p:pic>
      <p:sp>
        <p:nvSpPr>
          <p:cNvPr id="6" name="TextBox 5">
            <a:extLst>
              <a:ext uri="{FF2B5EF4-FFF2-40B4-BE49-F238E27FC236}">
                <a16:creationId xmlns:a16="http://schemas.microsoft.com/office/drawing/2014/main" id="{9AA14D84-FD33-D99F-617C-7029BE6890E3}"/>
              </a:ext>
            </a:extLst>
          </p:cNvPr>
          <p:cNvSpPr txBox="1"/>
          <p:nvPr/>
        </p:nvSpPr>
        <p:spPr>
          <a:xfrm>
            <a:off x="4572000" y="2136137"/>
            <a:ext cx="6096000" cy="707886"/>
          </a:xfrm>
          <a:prstGeom prst="rect">
            <a:avLst/>
          </a:prstGeom>
          <a:noFill/>
        </p:spPr>
        <p:txBody>
          <a:bodyPr wrap="square">
            <a:spAutoFit/>
          </a:bodyPr>
          <a:lstStyle/>
          <a:p>
            <a:r>
              <a:rPr lang="en-US" sz="4000" b="1" dirty="0">
                <a:solidFill>
                  <a:srgbClr val="F5333F"/>
                </a:solidFill>
                <a:latin typeface="NewJuneBook" panose="02000503030000020004"/>
              </a:rPr>
              <a:t>PORC</a:t>
            </a:r>
          </a:p>
        </p:txBody>
      </p:sp>
    </p:spTree>
    <p:extLst>
      <p:ext uri="{BB962C8B-B14F-4D97-AF65-F5344CB8AC3E}">
        <p14:creationId xmlns:p14="http://schemas.microsoft.com/office/powerpoint/2010/main" val="13509680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65EA1-333D-B34D-9A93-F2440E0767AE}"/>
              </a:ext>
            </a:extLst>
          </p:cNvPr>
          <p:cNvSpPr/>
          <p:nvPr/>
        </p:nvSpPr>
        <p:spPr>
          <a:xfrm>
            <a:off x="15834" y="-1"/>
            <a:ext cx="10118766" cy="1828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567663" y="147773"/>
            <a:ext cx="9549520" cy="1473201"/>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4400" dirty="0">
                <a:solidFill>
                  <a:schemeClr val="bg1"/>
                </a:solidFill>
                <a:latin typeface="NewJuneBook" panose="02000503030000020004" pitchFamily="50" charset="0"/>
              </a:rPr>
              <a:t>Kean University Important Information</a:t>
            </a:r>
          </a:p>
        </p:txBody>
      </p:sp>
      <p:sp>
        <p:nvSpPr>
          <p:cNvPr id="14" name="Content Placeholder 13">
            <a:extLst>
              <a:ext uri="{FF2B5EF4-FFF2-40B4-BE49-F238E27FC236}">
                <a16:creationId xmlns:a16="http://schemas.microsoft.com/office/drawing/2014/main" id="{8B89EAAC-2619-EED9-8C34-F092224731B1}"/>
              </a:ext>
            </a:extLst>
          </p:cNvPr>
          <p:cNvSpPr>
            <a:spLocks noGrp="1"/>
          </p:cNvSpPr>
          <p:nvPr>
            <p:ph sz="half" idx="1"/>
          </p:nvPr>
        </p:nvSpPr>
        <p:spPr>
          <a:xfrm>
            <a:off x="2517807" y="1901546"/>
            <a:ext cx="6013385" cy="4635500"/>
          </a:xfrm>
        </p:spPr>
        <p:txBody>
          <a:bodyPr>
            <a:normAutofit/>
          </a:bodyPr>
          <a:lstStyle/>
          <a:p>
            <a:r>
              <a:rPr lang="en-US" dirty="0"/>
              <a:t>Transactions will not go through Procurement Review approval unless compliance is met </a:t>
            </a:r>
          </a:p>
          <a:p>
            <a:r>
              <a:rPr lang="en-US" b="1" dirty="0"/>
              <a:t>Check Internal Notes for comments </a:t>
            </a:r>
          </a:p>
          <a:p>
            <a:r>
              <a:rPr lang="en-US" b="1" dirty="0"/>
              <a:t>Check status of your transaction under All Transactions</a:t>
            </a:r>
          </a:p>
          <a:p>
            <a:r>
              <a:rPr lang="en-US" dirty="0"/>
              <a:t>Various issues – resolution by OCIS support ticket</a:t>
            </a:r>
          </a:p>
          <a:p>
            <a:r>
              <a:rPr lang="en-US" dirty="0"/>
              <a:t>Vendor questions - </a:t>
            </a:r>
            <a:r>
              <a:rPr lang="en-US" b="1" dirty="0"/>
              <a:t>esmlive@kean.edu</a:t>
            </a:r>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72</a:t>
            </a:fld>
            <a:endParaRPr lang="en-US" dirty="0">
              <a:latin typeface="NewJuneBook" panose="02000503030000020004" pitchFamily="50" charset="0"/>
            </a:endParaRPr>
          </a:p>
        </p:txBody>
      </p:sp>
      <p:pic>
        <p:nvPicPr>
          <p:cNvPr id="6" name="Graphic 5" descr="Flag1 with solid fill">
            <a:extLst>
              <a:ext uri="{FF2B5EF4-FFF2-40B4-BE49-F238E27FC236}">
                <a16:creationId xmlns:a16="http://schemas.microsoft.com/office/drawing/2014/main" id="{DBD972FB-57A4-700D-FC6D-D79982C378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9200" y="1856792"/>
            <a:ext cx="914400" cy="914400"/>
          </a:xfrm>
          <a:prstGeom prst="rect">
            <a:avLst/>
          </a:prstGeom>
        </p:spPr>
      </p:pic>
    </p:spTree>
    <p:extLst>
      <p:ext uri="{BB962C8B-B14F-4D97-AF65-F5344CB8AC3E}">
        <p14:creationId xmlns:p14="http://schemas.microsoft.com/office/powerpoint/2010/main" val="17263874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65EA1-333D-B34D-9A93-F2440E0767AE}"/>
              </a:ext>
            </a:extLst>
          </p:cNvPr>
          <p:cNvSpPr/>
          <p:nvPr/>
        </p:nvSpPr>
        <p:spPr>
          <a:xfrm>
            <a:off x="15834" y="-1"/>
            <a:ext cx="10118766" cy="1752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585080" y="126999"/>
            <a:ext cx="8330320" cy="1397001"/>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dirty="0">
                <a:solidFill>
                  <a:schemeClr val="bg1"/>
                </a:solidFill>
                <a:latin typeface="NewJuneBook" panose="02000503030000020004" pitchFamily="50" charset="0"/>
              </a:rPr>
              <a:t>Kean University Helpful Tips</a:t>
            </a:r>
          </a:p>
        </p:txBody>
      </p:sp>
      <p:sp>
        <p:nvSpPr>
          <p:cNvPr id="15" name="Content Placeholder 14">
            <a:extLst>
              <a:ext uri="{FF2B5EF4-FFF2-40B4-BE49-F238E27FC236}">
                <a16:creationId xmlns:a16="http://schemas.microsoft.com/office/drawing/2014/main" id="{5DD0EEAB-10FC-7A1F-AF04-039563E59914}"/>
              </a:ext>
            </a:extLst>
          </p:cNvPr>
          <p:cNvSpPr>
            <a:spLocks noGrp="1"/>
          </p:cNvSpPr>
          <p:nvPr>
            <p:ph sz="half" idx="2"/>
          </p:nvPr>
        </p:nvSpPr>
        <p:spPr>
          <a:xfrm>
            <a:off x="585080" y="2459400"/>
            <a:ext cx="10668000" cy="3331800"/>
          </a:xfrm>
        </p:spPr>
        <p:txBody>
          <a:bodyPr>
            <a:normAutofit/>
          </a:bodyPr>
          <a:lstStyle/>
          <a:p>
            <a:pPr marL="342900" indent="-342900" algn="ctr">
              <a:buFont typeface="Wingdings" panose="05000000000000000000" pitchFamily="2" charset="2"/>
              <a:buChar char="v"/>
            </a:pPr>
            <a:r>
              <a:rPr lang="en-US" sz="4000" b="1" u="sng" dirty="0"/>
              <a:t>NO NEED TO CONTACT APPROVERS</a:t>
            </a:r>
            <a:r>
              <a:rPr lang="en-US" sz="4000" b="1" dirty="0"/>
              <a:t> </a:t>
            </a:r>
          </a:p>
          <a:p>
            <a:pPr lvl="1"/>
            <a:r>
              <a:rPr lang="en-US" dirty="0"/>
              <a:t>ESM will send email notifications directly to each Approver, however, email notifications must be turned on in Approver’s profile</a:t>
            </a:r>
          </a:p>
          <a:p>
            <a:pPr lvl="1"/>
            <a:r>
              <a:rPr lang="en-US" dirty="0"/>
              <a:t>Approvers may choose to designate a delegate during vacation periods via email request</a:t>
            </a:r>
          </a:p>
          <a:p>
            <a:pPr lvl="1"/>
            <a:endParaRPr lang="en-US" dirty="0"/>
          </a:p>
          <a:p>
            <a:pPr marL="342900" indent="-342900">
              <a:buFont typeface="Wingdings" panose="05000000000000000000" pitchFamily="2" charset="2"/>
              <a:buChar char="v"/>
            </a:pPr>
            <a:endParaRPr lang="en-US" dirty="0"/>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73</a:t>
            </a:fld>
            <a:endParaRPr lang="en-US" dirty="0">
              <a:latin typeface="NewJuneBook" panose="02000503030000020004" pitchFamily="50" charset="0"/>
            </a:endParaRPr>
          </a:p>
        </p:txBody>
      </p:sp>
    </p:spTree>
    <p:extLst>
      <p:ext uri="{BB962C8B-B14F-4D97-AF65-F5344CB8AC3E}">
        <p14:creationId xmlns:p14="http://schemas.microsoft.com/office/powerpoint/2010/main" val="37675039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65EA1-333D-B34D-9A93-F2440E0767AE}"/>
              </a:ext>
            </a:extLst>
          </p:cNvPr>
          <p:cNvSpPr/>
          <p:nvPr/>
        </p:nvSpPr>
        <p:spPr>
          <a:xfrm>
            <a:off x="15834" y="-1"/>
            <a:ext cx="10118766" cy="1828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585080" y="126999"/>
            <a:ext cx="9428742" cy="1397001"/>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sz="4400" dirty="0">
                <a:solidFill>
                  <a:schemeClr val="bg1"/>
                </a:solidFill>
                <a:latin typeface="NewJuneBook" panose="02000503030000020004" pitchFamily="50" charset="0"/>
              </a:rPr>
              <a:t>Kean University Future Enhancements</a:t>
            </a:r>
          </a:p>
        </p:txBody>
      </p:sp>
      <p:sp>
        <p:nvSpPr>
          <p:cNvPr id="14" name="Content Placeholder 13">
            <a:extLst>
              <a:ext uri="{FF2B5EF4-FFF2-40B4-BE49-F238E27FC236}">
                <a16:creationId xmlns:a16="http://schemas.microsoft.com/office/drawing/2014/main" id="{8B89EAAC-2619-EED9-8C34-F092224731B1}"/>
              </a:ext>
            </a:extLst>
          </p:cNvPr>
          <p:cNvSpPr>
            <a:spLocks noGrp="1"/>
          </p:cNvSpPr>
          <p:nvPr>
            <p:ph sz="half" idx="1"/>
          </p:nvPr>
        </p:nvSpPr>
        <p:spPr>
          <a:xfrm>
            <a:off x="4572000" y="2222500"/>
            <a:ext cx="5257800" cy="3187700"/>
          </a:xfrm>
        </p:spPr>
        <p:txBody>
          <a:bodyPr>
            <a:normAutofit/>
          </a:bodyPr>
          <a:lstStyle/>
          <a:p>
            <a:pPr marL="342900" indent="-342900">
              <a:buFont typeface="Wingdings" panose="05000000000000000000" pitchFamily="2" charset="2"/>
              <a:buChar char="Ø"/>
            </a:pPr>
            <a:r>
              <a:rPr lang="en-US" dirty="0" err="1"/>
              <a:t>Emburse</a:t>
            </a:r>
            <a:r>
              <a:rPr lang="en-US" dirty="0"/>
              <a:t> - Future enhancements of University invoicing</a:t>
            </a:r>
          </a:p>
          <a:p>
            <a:pPr marL="342900" indent="-342900">
              <a:buFont typeface="Wingdings" panose="05000000000000000000" pitchFamily="2" charset="2"/>
              <a:buChar char="Ø"/>
            </a:pPr>
            <a:r>
              <a:rPr lang="en-US" dirty="0"/>
              <a:t>ESM – Contract Repository </a:t>
            </a:r>
          </a:p>
          <a:p>
            <a:pPr marL="342900" indent="-342900">
              <a:buFont typeface="Wingdings" panose="05000000000000000000" pitchFamily="2" charset="2"/>
              <a:buChar char="Ø"/>
            </a:pPr>
            <a:r>
              <a:rPr lang="en-US" dirty="0"/>
              <a:t>ESM - Supplier module (Vendor/Supplier onboarding)</a:t>
            </a:r>
          </a:p>
          <a:p>
            <a:endParaRPr lang="en-US" dirty="0"/>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74</a:t>
            </a:fld>
            <a:endParaRPr lang="en-US" dirty="0">
              <a:latin typeface="NewJuneBook" panose="02000503030000020004" pitchFamily="50" charset="0"/>
            </a:endParaRPr>
          </a:p>
        </p:txBody>
      </p:sp>
      <p:pic>
        <p:nvPicPr>
          <p:cNvPr id="8" name="Picture 7" descr="Coming Soon Sign Board · Free vector graphic on Pixabay">
            <a:extLst>
              <a:ext uri="{FF2B5EF4-FFF2-40B4-BE49-F238E27FC236}">
                <a16:creationId xmlns:a16="http://schemas.microsoft.com/office/drawing/2014/main" id="{CC096F8A-E5D2-6395-3916-D0D071A8A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322" y="2470876"/>
            <a:ext cx="2773680" cy="2022475"/>
          </a:xfrm>
          <a:prstGeom prst="rect">
            <a:avLst/>
          </a:prstGeom>
        </p:spPr>
      </p:pic>
    </p:spTree>
    <p:extLst>
      <p:ext uri="{BB962C8B-B14F-4D97-AF65-F5344CB8AC3E}">
        <p14:creationId xmlns:p14="http://schemas.microsoft.com/office/powerpoint/2010/main" val="13070368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65EA1-333D-B34D-9A93-F2440E0767AE}"/>
              </a:ext>
            </a:extLst>
          </p:cNvPr>
          <p:cNvSpPr/>
          <p:nvPr/>
        </p:nvSpPr>
        <p:spPr>
          <a:xfrm>
            <a:off x="15834" y="-1"/>
            <a:ext cx="10118766" cy="2057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585080" y="126999"/>
            <a:ext cx="10668000" cy="1454940"/>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dirty="0">
                <a:solidFill>
                  <a:schemeClr val="bg1"/>
                </a:solidFill>
                <a:latin typeface="NewJuneBook" panose="02000503030000020004" pitchFamily="50" charset="0"/>
              </a:rPr>
              <a:t>Part III </a:t>
            </a:r>
          </a:p>
          <a:p>
            <a:pPr fontAlgn="ctr"/>
            <a:r>
              <a:rPr lang="en-US" dirty="0">
                <a:solidFill>
                  <a:schemeClr val="bg1"/>
                </a:solidFill>
                <a:latin typeface="NewJuneBook" panose="02000503030000020004" pitchFamily="50" charset="0"/>
              </a:rPr>
              <a:t>Demo</a:t>
            </a:r>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2"/>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3"/>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4294967295"/>
          </p:nvPr>
        </p:nvSpPr>
        <p:spPr>
          <a:xfrm>
            <a:off x="10653713" y="6473825"/>
            <a:ext cx="1538287" cy="180975"/>
          </a:xfrm>
        </p:spPr>
        <p:txBody>
          <a:bodyPr/>
          <a:lstStyle/>
          <a:p>
            <a:fld id="{58339581-759F-43B7-B47D-47F906F0E294}" type="slidenum">
              <a:rPr lang="en-US" smtClean="0">
                <a:latin typeface="NewJuneBook" panose="02000503030000020004" pitchFamily="50" charset="0"/>
              </a:rPr>
              <a:t>75</a:t>
            </a:fld>
            <a:endParaRPr lang="en-US" dirty="0">
              <a:latin typeface="NewJuneBook" panose="02000503030000020004" pitchFamily="50" charset="0"/>
            </a:endParaRPr>
          </a:p>
        </p:txBody>
      </p:sp>
      <p:sp>
        <p:nvSpPr>
          <p:cNvPr id="22" name="Subtitle 21">
            <a:extLst>
              <a:ext uri="{FF2B5EF4-FFF2-40B4-BE49-F238E27FC236}">
                <a16:creationId xmlns:a16="http://schemas.microsoft.com/office/drawing/2014/main" id="{CFFAB9E6-A25C-1576-6DEB-F29DAB7D9853}"/>
              </a:ext>
            </a:extLst>
          </p:cNvPr>
          <p:cNvSpPr>
            <a:spLocks noGrp="1"/>
          </p:cNvSpPr>
          <p:nvPr>
            <p:ph type="subTitle" idx="1"/>
          </p:nvPr>
        </p:nvSpPr>
        <p:spPr>
          <a:xfrm>
            <a:off x="381000" y="1752600"/>
            <a:ext cx="11176000" cy="2514599"/>
          </a:xfrm>
        </p:spPr>
        <p:txBody>
          <a:bodyPr>
            <a:normAutofit/>
          </a:bodyPr>
          <a:lstStyle/>
          <a:p>
            <a:pPr marL="342900" indent="-342900">
              <a:buFont typeface="Arial" panose="020B0604020202020204" pitchFamily="34" charset="0"/>
              <a:buChar char="•"/>
            </a:pPr>
            <a:r>
              <a:rPr lang="en-US" dirty="0"/>
              <a:t>Punch-out Catalog Orders</a:t>
            </a:r>
          </a:p>
          <a:p>
            <a:pPr marL="342900" indent="-342900">
              <a:buFont typeface="Arial" panose="020B0604020202020204" pitchFamily="34" charset="0"/>
              <a:buChar char="•"/>
            </a:pPr>
            <a:r>
              <a:rPr lang="en-US" dirty="0"/>
              <a:t>Non-Catalog Orders</a:t>
            </a:r>
          </a:p>
          <a:p>
            <a:pPr marL="342900" indent="-342900">
              <a:buFont typeface="Arial" panose="020B0604020202020204" pitchFamily="34" charset="0"/>
              <a:buChar char="•"/>
            </a:pPr>
            <a:r>
              <a:rPr lang="en-US" dirty="0"/>
              <a:t>Blanket Orders (BPOs)</a:t>
            </a:r>
          </a:p>
          <a:p>
            <a:pPr marL="342900" indent="-342900">
              <a:buFont typeface="Arial" panose="020B0604020202020204" pitchFamily="34" charset="0"/>
              <a:buChar char="•"/>
            </a:pPr>
            <a:r>
              <a:rPr lang="en-US" dirty="0"/>
              <a:t>Checking Order Status/Viewing PO or BPO</a:t>
            </a:r>
          </a:p>
        </p:txBody>
      </p:sp>
    </p:spTree>
    <p:extLst>
      <p:ext uri="{BB962C8B-B14F-4D97-AF65-F5344CB8AC3E}">
        <p14:creationId xmlns:p14="http://schemas.microsoft.com/office/powerpoint/2010/main" val="184433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sitting, child&#10;&#10;Description automatically generated">
            <a:extLst>
              <a:ext uri="{FF2B5EF4-FFF2-40B4-BE49-F238E27FC236}">
                <a16:creationId xmlns:a16="http://schemas.microsoft.com/office/drawing/2014/main" id="{4FC3C73A-5543-B749-B676-0AFB77FE6FB0}"/>
              </a:ext>
            </a:extLst>
          </p:cNvPr>
          <p:cNvPicPr>
            <a:picLocks noChangeAspect="1"/>
          </p:cNvPicPr>
          <p:nvPr/>
        </p:nvPicPr>
        <p:blipFill rotWithShape="1">
          <a:blip r:embed="rId2">
            <a:extLst>
              <a:ext uri="{28A0092B-C50C-407E-A947-70E740481C1C}">
                <a14:useLocalDpi xmlns:a14="http://schemas.microsoft.com/office/drawing/2010/main" val="0"/>
              </a:ext>
            </a:extLst>
          </a:blip>
          <a:srcRect t="6575"/>
          <a:stretch/>
        </p:blipFill>
        <p:spPr>
          <a:xfrm>
            <a:off x="1555750" y="0"/>
            <a:ext cx="10001250" cy="6223000"/>
          </a:xfrm>
          <a:prstGeom prst="rect">
            <a:avLst/>
          </a:prstGeom>
        </p:spPr>
      </p:pic>
      <p:sp>
        <p:nvSpPr>
          <p:cNvPr id="5" name="Rectangle 4">
            <a:extLst>
              <a:ext uri="{FF2B5EF4-FFF2-40B4-BE49-F238E27FC236}">
                <a16:creationId xmlns:a16="http://schemas.microsoft.com/office/drawing/2014/main" id="{43765EA1-333D-B34D-9A93-F2440E0767AE}"/>
              </a:ext>
            </a:extLst>
          </p:cNvPr>
          <p:cNvSpPr/>
          <p:nvPr/>
        </p:nvSpPr>
        <p:spPr>
          <a:xfrm>
            <a:off x="15834" y="4326964"/>
            <a:ext cx="9699666" cy="18960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508000" y="4521200"/>
            <a:ext cx="8559800" cy="812800"/>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r>
              <a:rPr lang="en-US" dirty="0">
                <a:solidFill>
                  <a:schemeClr val="bg1"/>
                </a:solidFill>
                <a:latin typeface="NewJuneBook" panose="02000503030000020004" pitchFamily="50" charset="0"/>
              </a:rPr>
              <a:t>QUESTIONS &amp; ANSWERS</a:t>
            </a:r>
            <a:endParaRPr lang="en-AE" dirty="0">
              <a:solidFill>
                <a:schemeClr val="bg1"/>
              </a:solidFill>
              <a:latin typeface="NewJuneBook" panose="02000503030000020004" pitchFamily="50" charset="0"/>
            </a:endParaRPr>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a:xfrm>
            <a:off x="8001000" y="6477000"/>
            <a:ext cx="1714500" cy="180976"/>
          </a:xfrm>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a:xfrm>
            <a:off x="3397250" y="6474551"/>
            <a:ext cx="3556001" cy="180975"/>
          </a:xfrm>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a:xfrm>
            <a:off x="10013822" y="6474551"/>
            <a:ext cx="1537644" cy="180976"/>
          </a:xfrm>
        </p:spPr>
        <p:txBody>
          <a:bodyPr/>
          <a:lstStyle/>
          <a:p>
            <a:fld id="{58339581-759F-43B7-B47D-47F906F0E294}" type="slidenum">
              <a:rPr lang="en-US" smtClean="0">
                <a:latin typeface="NewJuneBook" panose="02000503030000020004" pitchFamily="50" charset="0"/>
              </a:rPr>
              <a:t>76</a:t>
            </a:fld>
            <a:endParaRPr lang="en-US" dirty="0">
              <a:latin typeface="NewJuneBook" panose="02000503030000020004" pitchFamily="50" charset="0"/>
            </a:endParaRPr>
          </a:p>
        </p:txBody>
      </p:sp>
    </p:spTree>
    <p:extLst>
      <p:ext uri="{BB962C8B-B14F-4D97-AF65-F5344CB8AC3E}">
        <p14:creationId xmlns:p14="http://schemas.microsoft.com/office/powerpoint/2010/main" val="37805154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65EA1-333D-B34D-9A93-F2440E0767AE}"/>
              </a:ext>
            </a:extLst>
          </p:cNvPr>
          <p:cNvSpPr/>
          <p:nvPr/>
        </p:nvSpPr>
        <p:spPr>
          <a:xfrm>
            <a:off x="15834" y="-1"/>
            <a:ext cx="10118766" cy="1752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585080" y="126999"/>
            <a:ext cx="10668000" cy="1454940"/>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dirty="0">
                <a:solidFill>
                  <a:schemeClr val="bg1"/>
                </a:solidFill>
                <a:latin typeface="NewJuneBook" panose="02000503030000020004" pitchFamily="50" charset="0"/>
              </a:rPr>
              <a:t>FAQ</a:t>
            </a:r>
          </a:p>
        </p:txBody>
      </p:sp>
      <p:sp>
        <p:nvSpPr>
          <p:cNvPr id="14" name="Content Placeholder 13">
            <a:extLst>
              <a:ext uri="{FF2B5EF4-FFF2-40B4-BE49-F238E27FC236}">
                <a16:creationId xmlns:a16="http://schemas.microsoft.com/office/drawing/2014/main" id="{6D94207D-2B00-2CB9-1293-0E0FF27ECF4E}"/>
              </a:ext>
            </a:extLst>
          </p:cNvPr>
          <p:cNvSpPr>
            <a:spLocks noGrp="1"/>
          </p:cNvSpPr>
          <p:nvPr>
            <p:ph sz="half" idx="2"/>
          </p:nvPr>
        </p:nvSpPr>
        <p:spPr>
          <a:xfrm>
            <a:off x="126120" y="1730920"/>
            <a:ext cx="11480800" cy="4635500"/>
          </a:xfrm>
        </p:spPr>
        <p:txBody>
          <a:bodyPr>
            <a:normAutofit fontScale="92500"/>
          </a:bodyPr>
          <a:lstStyle/>
          <a:p>
            <a:r>
              <a:rPr lang="en-US" dirty="0"/>
              <a:t>Q: What if I make a mistake in a transaction and need to cancel it? </a:t>
            </a:r>
          </a:p>
          <a:p>
            <a:r>
              <a:rPr lang="en-US" dirty="0"/>
              <a:t>A: You may use a trash can icon located on top of Checkout General Details section </a:t>
            </a:r>
          </a:p>
          <a:p>
            <a:endParaRPr lang="en-US" dirty="0"/>
          </a:p>
          <a:p>
            <a:r>
              <a:rPr lang="en-US" dirty="0"/>
              <a:t>Q: What if I forgot to add shipping costs, but my transaction has been submitted for approval? </a:t>
            </a:r>
          </a:p>
          <a:p>
            <a:r>
              <a:rPr lang="en-US" dirty="0"/>
              <a:t>A: You must enter a new transaction with a reference to the already generated Purchase Order. </a:t>
            </a:r>
          </a:p>
          <a:p>
            <a:r>
              <a:rPr lang="en-US" dirty="0"/>
              <a:t>Q: How will my PO/BPO be sent to a supplier? </a:t>
            </a:r>
          </a:p>
          <a:p>
            <a:r>
              <a:rPr lang="en-US" dirty="0"/>
              <a:t>A: Procurement will email a copy of PO/BPO directly to Supplier: it is important to obtain a valid email address from the Supplier. Punchout catalog orders are sent electronically.</a:t>
            </a:r>
          </a:p>
          <a:p>
            <a:pPr marL="457200" indent="-457200">
              <a:buAutoNum type="arabicPeriod"/>
            </a:pPr>
            <a:endParaRPr lang="en-US" dirty="0"/>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77</a:t>
            </a:fld>
            <a:endParaRPr lang="en-US" dirty="0">
              <a:latin typeface="NewJuneBook" panose="02000503030000020004" pitchFamily="50" charset="0"/>
            </a:endParaRPr>
          </a:p>
        </p:txBody>
      </p:sp>
      <p:sp>
        <p:nvSpPr>
          <p:cNvPr id="6" name="Content Placeholder 14">
            <a:extLst>
              <a:ext uri="{FF2B5EF4-FFF2-40B4-BE49-F238E27FC236}">
                <a16:creationId xmlns:a16="http://schemas.microsoft.com/office/drawing/2014/main" id="{C5E22EF4-D450-F2FC-30BC-BF4744AFFD0D}"/>
              </a:ext>
            </a:extLst>
          </p:cNvPr>
          <p:cNvSpPr txBox="1">
            <a:spLocks/>
          </p:cNvSpPr>
          <p:nvPr/>
        </p:nvSpPr>
        <p:spPr>
          <a:xfrm>
            <a:off x="585080" y="1860731"/>
            <a:ext cx="5397500" cy="4635500"/>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2000"/>
              </a:spcBef>
              <a:buFontTx/>
              <a:buNone/>
              <a:defRPr sz="2400" b="0" i="0" kern="1200" baseline="0">
                <a:solidFill>
                  <a:srgbClr val="142850"/>
                </a:solidFill>
                <a:latin typeface="NewJuneExtrabold" panose="02000503050000020004" pitchFamily="2" charset="77"/>
                <a:ea typeface="+mn-ea"/>
                <a:cs typeface="+mn-cs"/>
              </a:defRPr>
            </a:lvl1pPr>
            <a:lvl2pPr marL="0" indent="0" algn="l" defTabSz="914400" rtl="0" eaLnBrk="1" latinLnBrk="0" hangingPunct="1">
              <a:lnSpc>
                <a:spcPct val="100000"/>
              </a:lnSpc>
              <a:spcBef>
                <a:spcPts val="2000"/>
              </a:spcBef>
              <a:buFontTx/>
              <a:buNone/>
              <a:defRPr sz="2400" b="0" i="0" kern="1200" baseline="0">
                <a:solidFill>
                  <a:srgbClr val="142850"/>
                </a:solidFill>
                <a:latin typeface="NewJuneBook" panose="02000503030000020004" pitchFamily="2" charset="77"/>
                <a:ea typeface="+mn-ea"/>
                <a:cs typeface="+mn-cs"/>
              </a:defRPr>
            </a:lvl2pPr>
            <a:lvl3pPr marL="0" indent="0" algn="l" defTabSz="914400" rtl="0" eaLnBrk="1" latinLnBrk="0" hangingPunct="1">
              <a:lnSpc>
                <a:spcPct val="100000"/>
              </a:lnSpc>
              <a:spcBef>
                <a:spcPts val="2000"/>
              </a:spcBef>
              <a:buFontTx/>
              <a:buNone/>
              <a:defRPr sz="2000" b="0" i="0" kern="1200" baseline="0">
                <a:solidFill>
                  <a:srgbClr val="142850"/>
                </a:solidFill>
                <a:latin typeface="NewJuneBook" panose="02000503030000020004" pitchFamily="2" charset="77"/>
                <a:ea typeface="+mn-ea"/>
                <a:cs typeface="+mn-cs"/>
              </a:defRPr>
            </a:lvl3pPr>
            <a:lvl4pPr marL="0" indent="0" algn="l" defTabSz="914400" rtl="0" eaLnBrk="1" latinLnBrk="0" hangingPunct="1">
              <a:lnSpc>
                <a:spcPct val="100000"/>
              </a:lnSpc>
              <a:spcBef>
                <a:spcPts val="1800"/>
              </a:spcBef>
              <a:buFontTx/>
              <a:buNone/>
              <a:defRPr sz="1800" b="0" i="0" kern="1200">
                <a:solidFill>
                  <a:srgbClr val="142850"/>
                </a:solidFill>
                <a:latin typeface="NewJuneBold" panose="02000503040000020004" pitchFamily="2" charset="77"/>
                <a:ea typeface="+mn-ea"/>
                <a:cs typeface="+mn-cs"/>
              </a:defRPr>
            </a:lvl4pPr>
            <a:lvl5pPr marL="0" indent="0" algn="l" defTabSz="914400" rtl="0" eaLnBrk="1" latinLnBrk="0" hangingPunct="1">
              <a:lnSpc>
                <a:spcPct val="100000"/>
              </a:lnSpc>
              <a:spcBef>
                <a:spcPts val="1600"/>
              </a:spcBef>
              <a:buFontTx/>
              <a:buNone/>
              <a:defRPr sz="1600" b="0" i="0" kern="1200" baseline="0">
                <a:solidFill>
                  <a:srgbClr val="142850"/>
                </a:solidFill>
                <a:latin typeface="NewJuneBook" panose="02000503030000020004" pitchFamily="2" charset="77"/>
                <a:ea typeface="+mn-ea"/>
                <a:cs typeface="+mn-cs"/>
              </a:defRPr>
            </a:lvl5pPr>
            <a:lvl6pPr marL="0" indent="0" algn="l" defTabSz="914400" rtl="0" eaLnBrk="1" latinLnBrk="0" hangingPunct="1">
              <a:lnSpc>
                <a:spcPct val="100000"/>
              </a:lnSpc>
              <a:spcBef>
                <a:spcPts val="1400"/>
              </a:spcBef>
              <a:buFontTx/>
              <a:buNone/>
              <a:defRPr sz="1400" b="0" i="0" kern="1200" baseline="0">
                <a:solidFill>
                  <a:srgbClr val="142850"/>
                </a:solidFill>
                <a:latin typeface="NewJuneBold" panose="02000503040000020004" pitchFamily="2" charset="77"/>
                <a:ea typeface="+mn-ea"/>
                <a:cs typeface="+mn-cs"/>
              </a:defRPr>
            </a:lvl6pPr>
            <a:lvl7pPr marL="0" indent="0" algn="l" defTabSz="914400" rtl="0" eaLnBrk="1" latinLnBrk="0" hangingPunct="1">
              <a:lnSpc>
                <a:spcPct val="100000"/>
              </a:lnSpc>
              <a:spcBef>
                <a:spcPts val="1400"/>
              </a:spcBef>
              <a:buFontTx/>
              <a:buNone/>
              <a:defRPr sz="1400" b="0" i="0" kern="1200" baseline="0">
                <a:solidFill>
                  <a:srgbClr val="142850"/>
                </a:solidFill>
                <a:latin typeface="NewJuneBook" panose="02000503030000020004" pitchFamily="2" charset="77"/>
                <a:ea typeface="+mn-ea"/>
                <a:cs typeface="+mn-cs"/>
              </a:defRPr>
            </a:lvl7pPr>
            <a:lvl8pPr marL="1828800" indent="0" algn="l" defTabSz="914400" rtl="0" eaLnBrk="1" latinLnBrk="0" hangingPunct="1">
              <a:lnSpc>
                <a:spcPct val="100000"/>
              </a:lnSpc>
              <a:spcBef>
                <a:spcPts val="2000"/>
              </a:spcBef>
              <a:buFontTx/>
              <a:buNone/>
              <a:defRPr sz="1400" b="0" i="0" kern="1200" baseline="0">
                <a:solidFill>
                  <a:srgbClr val="142850"/>
                </a:solidFill>
                <a:latin typeface="NewJuneBook" panose="02000503030000020004" pitchFamily="2" charset="77"/>
                <a:ea typeface="+mn-ea"/>
                <a:cs typeface="+mn-cs"/>
              </a:defRPr>
            </a:lvl8pPr>
            <a:lvl9pPr marL="2057400" indent="0" algn="l" defTabSz="914400" rtl="0" eaLnBrk="1" latinLnBrk="0" hangingPunct="1">
              <a:lnSpc>
                <a:spcPct val="100000"/>
              </a:lnSpc>
              <a:spcBef>
                <a:spcPts val="2000"/>
              </a:spcBef>
              <a:buFontTx/>
              <a:buNone/>
              <a:defRPr sz="1200" b="0" i="0" kern="1200" cap="all" baseline="0">
                <a:solidFill>
                  <a:srgbClr val="142850"/>
                </a:solidFill>
                <a:latin typeface="NewJuneBook" panose="02000503030000020004" pitchFamily="2" charset="77"/>
                <a:ea typeface="+mn-ea"/>
                <a:cs typeface="+mn-cs"/>
              </a:defRPr>
            </a:lvl9pPr>
          </a:lstStyle>
          <a:p>
            <a:pPr marL="342900" indent="-342900">
              <a:buFont typeface="Wingdings" panose="05000000000000000000" pitchFamily="2" charset="2"/>
              <a:buChar char="v"/>
            </a:pPr>
            <a:endParaRPr lang="en-US" dirty="0"/>
          </a:p>
        </p:txBody>
      </p:sp>
      <p:sp>
        <p:nvSpPr>
          <p:cNvPr id="19" name="Arrow: Down 18">
            <a:extLst>
              <a:ext uri="{FF2B5EF4-FFF2-40B4-BE49-F238E27FC236}">
                <a16:creationId xmlns:a16="http://schemas.microsoft.com/office/drawing/2014/main" id="{ECCB449D-4D36-EB46-63AD-F68535428E4C}"/>
              </a:ext>
            </a:extLst>
          </p:cNvPr>
          <p:cNvSpPr/>
          <p:nvPr/>
        </p:nvSpPr>
        <p:spPr>
          <a:xfrm>
            <a:off x="11301272" y="2081314"/>
            <a:ext cx="356752" cy="5008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pic>
        <p:nvPicPr>
          <p:cNvPr id="7" name="Picture 6">
            <a:extLst>
              <a:ext uri="{FF2B5EF4-FFF2-40B4-BE49-F238E27FC236}">
                <a16:creationId xmlns:a16="http://schemas.microsoft.com/office/drawing/2014/main" id="{D245A5DE-0B4E-E40B-7F38-A238B6397002}"/>
              </a:ext>
            </a:extLst>
          </p:cNvPr>
          <p:cNvPicPr>
            <a:picLocks noChangeAspect="1"/>
          </p:cNvPicPr>
          <p:nvPr/>
        </p:nvPicPr>
        <p:blipFill>
          <a:blip r:embed="rId2"/>
          <a:stretch>
            <a:fillRect/>
          </a:stretch>
        </p:blipFill>
        <p:spPr>
          <a:xfrm>
            <a:off x="113422" y="2683683"/>
            <a:ext cx="11952458" cy="894929"/>
          </a:xfrm>
          <a:prstGeom prst="rect">
            <a:avLst/>
          </a:prstGeom>
        </p:spPr>
      </p:pic>
    </p:spTree>
    <p:extLst>
      <p:ext uri="{BB962C8B-B14F-4D97-AF65-F5344CB8AC3E}">
        <p14:creationId xmlns:p14="http://schemas.microsoft.com/office/powerpoint/2010/main" val="1009559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65EA1-333D-B34D-9A93-F2440E0767AE}"/>
              </a:ext>
            </a:extLst>
          </p:cNvPr>
          <p:cNvSpPr/>
          <p:nvPr/>
        </p:nvSpPr>
        <p:spPr>
          <a:xfrm>
            <a:off x="15834" y="-1"/>
            <a:ext cx="10118766" cy="1752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9BFF5D44-364D-6348-9A22-F361058E64E0}"/>
              </a:ext>
            </a:extLst>
          </p:cNvPr>
          <p:cNvSpPr txBox="1">
            <a:spLocks/>
          </p:cNvSpPr>
          <p:nvPr/>
        </p:nvSpPr>
        <p:spPr>
          <a:xfrm>
            <a:off x="585080" y="126999"/>
            <a:ext cx="10668000" cy="1454940"/>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dirty="0">
                <a:solidFill>
                  <a:schemeClr val="bg1"/>
                </a:solidFill>
                <a:latin typeface="NewJuneBook" panose="02000503030000020004" pitchFamily="50" charset="0"/>
              </a:rPr>
              <a:t>FAQ</a:t>
            </a:r>
          </a:p>
        </p:txBody>
      </p:sp>
      <p:sp>
        <p:nvSpPr>
          <p:cNvPr id="14" name="Content Placeholder 13">
            <a:extLst>
              <a:ext uri="{FF2B5EF4-FFF2-40B4-BE49-F238E27FC236}">
                <a16:creationId xmlns:a16="http://schemas.microsoft.com/office/drawing/2014/main" id="{6D94207D-2B00-2CB9-1293-0E0FF27ECF4E}"/>
              </a:ext>
            </a:extLst>
          </p:cNvPr>
          <p:cNvSpPr>
            <a:spLocks noGrp="1"/>
          </p:cNvSpPr>
          <p:nvPr>
            <p:ph sz="half" idx="2"/>
          </p:nvPr>
        </p:nvSpPr>
        <p:spPr>
          <a:xfrm>
            <a:off x="126120" y="1730920"/>
            <a:ext cx="11480800" cy="4635500"/>
          </a:xfrm>
        </p:spPr>
        <p:txBody>
          <a:bodyPr>
            <a:normAutofit/>
          </a:bodyPr>
          <a:lstStyle/>
          <a:p>
            <a:r>
              <a:rPr lang="en-US" dirty="0"/>
              <a:t>Q: I am an approver, but am not able to see pending transactions in my queue, what should I do?</a:t>
            </a:r>
          </a:p>
          <a:p>
            <a:r>
              <a:rPr lang="en-US" dirty="0"/>
              <a:t>A: The advanced search may need to be cleared.</a:t>
            </a:r>
            <a:r>
              <a:rPr lang="en-US" dirty="0">
                <a:latin typeface="NewJuneExtrabold" panose="02000503050000020004"/>
              </a:rPr>
              <a:t> </a:t>
            </a:r>
            <a:r>
              <a:rPr lang="en-US" b="0" i="0" dirty="0">
                <a:solidFill>
                  <a:srgbClr val="222222"/>
                </a:solidFill>
                <a:effectLst/>
                <a:latin typeface="NewJuneExtrabold" panose="02000503050000020004"/>
              </a:rPr>
              <a:t>Click on the approve or manage button, click the advanced query button and then choose Clear All.</a:t>
            </a:r>
            <a:endParaRPr lang="en-US" dirty="0">
              <a:latin typeface="NewJuneExtrabold" panose="02000503050000020004"/>
            </a:endParaRPr>
          </a:p>
          <a:p>
            <a:r>
              <a:rPr lang="en-US" dirty="0"/>
              <a:t>Q: I cannot locate a non-catalog vendor in search, what should I do? </a:t>
            </a:r>
          </a:p>
          <a:p>
            <a:r>
              <a:rPr lang="en-US" dirty="0"/>
              <a:t>A: Please email </a:t>
            </a:r>
            <a:r>
              <a:rPr lang="en-US" b="1" u="sng" dirty="0">
                <a:hlinkClick r:id="rId2"/>
              </a:rPr>
              <a:t>esmlive@kean.edu</a:t>
            </a:r>
            <a:r>
              <a:rPr lang="en-US" b="1" u="sng" dirty="0"/>
              <a:t> </a:t>
            </a:r>
            <a:r>
              <a:rPr lang="en-US" dirty="0"/>
              <a:t>and provide details on the issue.</a:t>
            </a:r>
          </a:p>
          <a:p>
            <a:r>
              <a:rPr lang="en-US" dirty="0"/>
              <a:t>Q: Are we able to add new vendors into Non-Catalog? </a:t>
            </a:r>
          </a:p>
          <a:p>
            <a:r>
              <a:rPr lang="en-US" dirty="0"/>
              <a:t>A: No, please send supplier’s W-9 form (and NJ BRC, if applicable) to Procurement. </a:t>
            </a:r>
          </a:p>
          <a:p>
            <a:endParaRPr lang="en-US" b="1" u="sng" dirty="0"/>
          </a:p>
          <a:p>
            <a:endParaRPr lang="en-US" dirty="0"/>
          </a:p>
        </p:txBody>
      </p:sp>
      <p:sp>
        <p:nvSpPr>
          <p:cNvPr id="10" name="Date Placeholder 4">
            <a:extLst>
              <a:ext uri="{FF2B5EF4-FFF2-40B4-BE49-F238E27FC236}">
                <a16:creationId xmlns:a16="http://schemas.microsoft.com/office/drawing/2014/main" id="{8070D6F2-3462-A54B-8901-6F2DE4C5441A}"/>
              </a:ext>
            </a:extLst>
          </p:cNvPr>
          <p:cNvSpPr>
            <a:spLocks noGrp="1"/>
          </p:cNvSpPr>
          <p:nvPr>
            <p:ph type="dt" sz="half" idx="10"/>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05ACDC-1BC4-3742-A469-BEA3B8A8C1D9}"/>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39EF7BBE-2B5F-0840-AFAF-2AB82FE207E2}"/>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78</a:t>
            </a:fld>
            <a:endParaRPr lang="en-US" dirty="0">
              <a:latin typeface="NewJuneBook" panose="02000503030000020004" pitchFamily="50" charset="0"/>
            </a:endParaRPr>
          </a:p>
        </p:txBody>
      </p:sp>
      <p:sp>
        <p:nvSpPr>
          <p:cNvPr id="6" name="Content Placeholder 14">
            <a:extLst>
              <a:ext uri="{FF2B5EF4-FFF2-40B4-BE49-F238E27FC236}">
                <a16:creationId xmlns:a16="http://schemas.microsoft.com/office/drawing/2014/main" id="{C5E22EF4-D450-F2FC-30BC-BF4744AFFD0D}"/>
              </a:ext>
            </a:extLst>
          </p:cNvPr>
          <p:cNvSpPr txBox="1">
            <a:spLocks/>
          </p:cNvSpPr>
          <p:nvPr/>
        </p:nvSpPr>
        <p:spPr>
          <a:xfrm>
            <a:off x="585080" y="1860731"/>
            <a:ext cx="5397500" cy="4635500"/>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2000"/>
              </a:spcBef>
              <a:buFontTx/>
              <a:buNone/>
              <a:defRPr sz="2400" b="0" i="0" kern="1200" baseline="0">
                <a:solidFill>
                  <a:srgbClr val="142850"/>
                </a:solidFill>
                <a:latin typeface="NewJuneExtrabold" panose="02000503050000020004" pitchFamily="2" charset="77"/>
                <a:ea typeface="+mn-ea"/>
                <a:cs typeface="+mn-cs"/>
              </a:defRPr>
            </a:lvl1pPr>
            <a:lvl2pPr marL="0" indent="0" algn="l" defTabSz="914400" rtl="0" eaLnBrk="1" latinLnBrk="0" hangingPunct="1">
              <a:lnSpc>
                <a:spcPct val="100000"/>
              </a:lnSpc>
              <a:spcBef>
                <a:spcPts val="2000"/>
              </a:spcBef>
              <a:buFontTx/>
              <a:buNone/>
              <a:defRPr sz="2400" b="0" i="0" kern="1200" baseline="0">
                <a:solidFill>
                  <a:srgbClr val="142850"/>
                </a:solidFill>
                <a:latin typeface="NewJuneBook" panose="02000503030000020004" pitchFamily="2" charset="77"/>
                <a:ea typeface="+mn-ea"/>
                <a:cs typeface="+mn-cs"/>
              </a:defRPr>
            </a:lvl2pPr>
            <a:lvl3pPr marL="0" indent="0" algn="l" defTabSz="914400" rtl="0" eaLnBrk="1" latinLnBrk="0" hangingPunct="1">
              <a:lnSpc>
                <a:spcPct val="100000"/>
              </a:lnSpc>
              <a:spcBef>
                <a:spcPts val="2000"/>
              </a:spcBef>
              <a:buFontTx/>
              <a:buNone/>
              <a:defRPr sz="2000" b="0" i="0" kern="1200" baseline="0">
                <a:solidFill>
                  <a:srgbClr val="142850"/>
                </a:solidFill>
                <a:latin typeface="NewJuneBook" panose="02000503030000020004" pitchFamily="2" charset="77"/>
                <a:ea typeface="+mn-ea"/>
                <a:cs typeface="+mn-cs"/>
              </a:defRPr>
            </a:lvl3pPr>
            <a:lvl4pPr marL="0" indent="0" algn="l" defTabSz="914400" rtl="0" eaLnBrk="1" latinLnBrk="0" hangingPunct="1">
              <a:lnSpc>
                <a:spcPct val="100000"/>
              </a:lnSpc>
              <a:spcBef>
                <a:spcPts val="1800"/>
              </a:spcBef>
              <a:buFontTx/>
              <a:buNone/>
              <a:defRPr sz="1800" b="0" i="0" kern="1200">
                <a:solidFill>
                  <a:srgbClr val="142850"/>
                </a:solidFill>
                <a:latin typeface="NewJuneBold" panose="02000503040000020004" pitchFamily="2" charset="77"/>
                <a:ea typeface="+mn-ea"/>
                <a:cs typeface="+mn-cs"/>
              </a:defRPr>
            </a:lvl4pPr>
            <a:lvl5pPr marL="0" indent="0" algn="l" defTabSz="914400" rtl="0" eaLnBrk="1" latinLnBrk="0" hangingPunct="1">
              <a:lnSpc>
                <a:spcPct val="100000"/>
              </a:lnSpc>
              <a:spcBef>
                <a:spcPts val="1600"/>
              </a:spcBef>
              <a:buFontTx/>
              <a:buNone/>
              <a:defRPr sz="1600" b="0" i="0" kern="1200" baseline="0">
                <a:solidFill>
                  <a:srgbClr val="142850"/>
                </a:solidFill>
                <a:latin typeface="NewJuneBook" panose="02000503030000020004" pitchFamily="2" charset="77"/>
                <a:ea typeface="+mn-ea"/>
                <a:cs typeface="+mn-cs"/>
              </a:defRPr>
            </a:lvl5pPr>
            <a:lvl6pPr marL="0" indent="0" algn="l" defTabSz="914400" rtl="0" eaLnBrk="1" latinLnBrk="0" hangingPunct="1">
              <a:lnSpc>
                <a:spcPct val="100000"/>
              </a:lnSpc>
              <a:spcBef>
                <a:spcPts val="1400"/>
              </a:spcBef>
              <a:buFontTx/>
              <a:buNone/>
              <a:defRPr sz="1400" b="0" i="0" kern="1200" baseline="0">
                <a:solidFill>
                  <a:srgbClr val="142850"/>
                </a:solidFill>
                <a:latin typeface="NewJuneBold" panose="02000503040000020004" pitchFamily="2" charset="77"/>
                <a:ea typeface="+mn-ea"/>
                <a:cs typeface="+mn-cs"/>
              </a:defRPr>
            </a:lvl6pPr>
            <a:lvl7pPr marL="0" indent="0" algn="l" defTabSz="914400" rtl="0" eaLnBrk="1" latinLnBrk="0" hangingPunct="1">
              <a:lnSpc>
                <a:spcPct val="100000"/>
              </a:lnSpc>
              <a:spcBef>
                <a:spcPts val="1400"/>
              </a:spcBef>
              <a:buFontTx/>
              <a:buNone/>
              <a:defRPr sz="1400" b="0" i="0" kern="1200" baseline="0">
                <a:solidFill>
                  <a:srgbClr val="142850"/>
                </a:solidFill>
                <a:latin typeface="NewJuneBook" panose="02000503030000020004" pitchFamily="2" charset="77"/>
                <a:ea typeface="+mn-ea"/>
                <a:cs typeface="+mn-cs"/>
              </a:defRPr>
            </a:lvl7pPr>
            <a:lvl8pPr marL="1828800" indent="0" algn="l" defTabSz="914400" rtl="0" eaLnBrk="1" latinLnBrk="0" hangingPunct="1">
              <a:lnSpc>
                <a:spcPct val="100000"/>
              </a:lnSpc>
              <a:spcBef>
                <a:spcPts val="2000"/>
              </a:spcBef>
              <a:buFontTx/>
              <a:buNone/>
              <a:defRPr sz="1400" b="0" i="0" kern="1200" baseline="0">
                <a:solidFill>
                  <a:srgbClr val="142850"/>
                </a:solidFill>
                <a:latin typeface="NewJuneBook" panose="02000503030000020004" pitchFamily="2" charset="77"/>
                <a:ea typeface="+mn-ea"/>
                <a:cs typeface="+mn-cs"/>
              </a:defRPr>
            </a:lvl8pPr>
            <a:lvl9pPr marL="2057400" indent="0" algn="l" defTabSz="914400" rtl="0" eaLnBrk="1" latinLnBrk="0" hangingPunct="1">
              <a:lnSpc>
                <a:spcPct val="100000"/>
              </a:lnSpc>
              <a:spcBef>
                <a:spcPts val="2000"/>
              </a:spcBef>
              <a:buFontTx/>
              <a:buNone/>
              <a:defRPr sz="1200" b="0" i="0" kern="1200" cap="all" baseline="0">
                <a:solidFill>
                  <a:srgbClr val="142850"/>
                </a:solidFill>
                <a:latin typeface="NewJuneBook" panose="02000503030000020004" pitchFamily="2" charset="77"/>
                <a:ea typeface="+mn-ea"/>
                <a:cs typeface="+mn-cs"/>
              </a:defRPr>
            </a:lvl9pPr>
          </a:lstStyle>
          <a:p>
            <a:pPr marL="342900" indent="-342900">
              <a:buFont typeface="Wingdings" panose="05000000000000000000" pitchFamily="2" charset="2"/>
              <a:buChar char="v"/>
            </a:pPr>
            <a:endParaRPr lang="en-US" dirty="0"/>
          </a:p>
        </p:txBody>
      </p:sp>
      <p:sp>
        <p:nvSpPr>
          <p:cNvPr id="2" name="Rectangle 1">
            <a:extLst>
              <a:ext uri="{FF2B5EF4-FFF2-40B4-BE49-F238E27FC236}">
                <a16:creationId xmlns:a16="http://schemas.microsoft.com/office/drawing/2014/main" id="{395A842C-62B2-DB76-B247-90BB947EAB0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sng" strike="noStrike" cap="none" normalizeH="0" baseline="0">
                <a:ln>
                  <a:noFill/>
                </a:ln>
                <a:solidFill>
                  <a:srgbClr val="008080"/>
                </a:solidFill>
                <a:effectLst/>
                <a:latin typeface="NewJuneLight" charset="0"/>
                <a:ea typeface="MS Mincho" panose="02020609040205080304" pitchFamily="49" charset="-128"/>
                <a:cs typeface="Arial" panose="020B0604020202020204" pitchFamily="34" charset="0"/>
                <a:hlinkClick r:id="rId3"/>
              </a:rPr>
              <a:t>https://helpdesk.kean.edu/support/home</a:t>
            </a:r>
            <a:r>
              <a:rPr kumimoji="0" lang="en-US" altLang="en-US" sz="800" b="1" i="0" u="none" strike="noStrike" cap="none" normalizeH="0" baseline="0">
                <a:ln>
                  <a:noFill/>
                </a:ln>
                <a:solidFill>
                  <a:schemeClr val="tx1"/>
                </a:solidFill>
                <a:effectLst/>
                <a:latin typeface="NewJuneLight" charset="0"/>
                <a:ea typeface="MS Mincho" panose="02020609040205080304" pitchFamily="49" charset="-128"/>
                <a:cs typeface="Arial" panose="020B0604020202020204" pitchFamily="34" charset="0"/>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31894EF-FFE7-AE55-0615-D55168E1FC06}"/>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sng" strike="noStrike" cap="none" normalizeH="0" baseline="0">
                <a:ln>
                  <a:noFill/>
                </a:ln>
                <a:solidFill>
                  <a:srgbClr val="008080"/>
                </a:solidFill>
                <a:effectLst/>
                <a:latin typeface="NewJuneLight" charset="0"/>
                <a:ea typeface="MS Mincho" panose="02020609040205080304" pitchFamily="49" charset="-128"/>
                <a:cs typeface="Arial" panose="020B0604020202020204" pitchFamily="34" charset="0"/>
                <a:hlinkClick r:id="rId3"/>
              </a:rPr>
              <a:t>https://helpdesk.kean.edu/support/home</a:t>
            </a:r>
            <a:r>
              <a:rPr kumimoji="0" lang="en-US" altLang="en-US" sz="800" b="1" i="0" u="none" strike="noStrike" cap="none" normalizeH="0" baseline="0">
                <a:ln>
                  <a:noFill/>
                </a:ln>
                <a:solidFill>
                  <a:schemeClr val="tx1"/>
                </a:solidFill>
                <a:effectLst/>
                <a:latin typeface="NewJuneLight" charset="0"/>
                <a:ea typeface="MS Mincho" panose="02020609040205080304" pitchFamily="49" charset="-128"/>
                <a:cs typeface="Arial" panose="020B0604020202020204" pitchFamily="34" charset="0"/>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802BB9E-604E-4048-2AF8-9E7DEA3FFF77}"/>
              </a:ext>
            </a:extLst>
          </p:cNvPr>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sng" strike="noStrike" cap="none" normalizeH="0" baseline="0">
                <a:ln>
                  <a:noFill/>
                </a:ln>
                <a:solidFill>
                  <a:srgbClr val="008080"/>
                </a:solidFill>
                <a:effectLst/>
                <a:latin typeface="NewJuneLight" charset="0"/>
                <a:ea typeface="MS Mincho" panose="02020609040205080304" pitchFamily="49" charset="-128"/>
                <a:cs typeface="Arial" panose="020B0604020202020204" pitchFamily="34" charset="0"/>
                <a:hlinkClick r:id="rId3"/>
              </a:rPr>
              <a:t>https://helpdesk.kean.edu/support/home</a:t>
            </a:r>
            <a:r>
              <a:rPr kumimoji="0" lang="en-US" altLang="en-US" sz="800" b="1" i="0" u="none" strike="noStrike" cap="none" normalizeH="0" baseline="0">
                <a:ln>
                  <a:noFill/>
                </a:ln>
                <a:solidFill>
                  <a:schemeClr val="tx1"/>
                </a:solidFill>
                <a:effectLst/>
                <a:latin typeface="NewJuneLight" charset="0"/>
                <a:ea typeface="MS Mincho" panose="02020609040205080304" pitchFamily="49" charset="-128"/>
                <a:cs typeface="Arial" panose="020B0604020202020204" pitchFamily="34" charset="0"/>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34107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6975E-38C7-7176-DB86-B6E89BC08A9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0EB7EFE-4255-D9AA-404A-9C1063818976}"/>
              </a:ext>
            </a:extLst>
          </p:cNvPr>
          <p:cNvSpPr/>
          <p:nvPr/>
        </p:nvSpPr>
        <p:spPr>
          <a:xfrm>
            <a:off x="15834" y="-1"/>
            <a:ext cx="10118766" cy="1752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87753BE7-BD96-4783-D501-CD50F8FF7782}"/>
              </a:ext>
            </a:extLst>
          </p:cNvPr>
          <p:cNvSpPr txBox="1">
            <a:spLocks/>
          </p:cNvSpPr>
          <p:nvPr/>
        </p:nvSpPr>
        <p:spPr>
          <a:xfrm>
            <a:off x="585080" y="126999"/>
            <a:ext cx="10668000" cy="1454940"/>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dirty="0">
                <a:solidFill>
                  <a:schemeClr val="bg1"/>
                </a:solidFill>
                <a:latin typeface="NewJuneBook" panose="02000503030000020004" pitchFamily="50" charset="0"/>
              </a:rPr>
              <a:t>FAQ</a:t>
            </a:r>
          </a:p>
        </p:txBody>
      </p:sp>
      <p:sp>
        <p:nvSpPr>
          <p:cNvPr id="14" name="Content Placeholder 13">
            <a:extLst>
              <a:ext uri="{FF2B5EF4-FFF2-40B4-BE49-F238E27FC236}">
                <a16:creationId xmlns:a16="http://schemas.microsoft.com/office/drawing/2014/main" id="{3093F040-891D-AD50-8068-17216962DA76}"/>
              </a:ext>
            </a:extLst>
          </p:cNvPr>
          <p:cNvSpPr>
            <a:spLocks noGrp="1"/>
          </p:cNvSpPr>
          <p:nvPr>
            <p:ph sz="half" idx="2"/>
          </p:nvPr>
        </p:nvSpPr>
        <p:spPr>
          <a:xfrm>
            <a:off x="126120" y="1730920"/>
            <a:ext cx="11480800" cy="4635500"/>
          </a:xfrm>
        </p:spPr>
        <p:txBody>
          <a:bodyPr>
            <a:normAutofit/>
          </a:bodyPr>
          <a:lstStyle/>
          <a:p>
            <a:r>
              <a:rPr lang="en-US" dirty="0"/>
              <a:t>Q: Who do we contact for questions or issues in ESM test environment?</a:t>
            </a:r>
          </a:p>
          <a:p>
            <a:r>
              <a:rPr lang="en-US" dirty="0"/>
              <a:t>A: Send your inquiries and/or feedback to </a:t>
            </a:r>
            <a:r>
              <a:rPr lang="en-US" sz="2400" u="sng" dirty="0">
                <a:solidFill>
                  <a:srgbClr val="17365D"/>
                </a:solidFill>
                <a:effectLst/>
                <a:latin typeface="NewJuneBook" panose="02000503030000020004"/>
                <a:ea typeface="MS Mincho" panose="02020609040205080304" pitchFamily="49" charset="-128"/>
                <a:cs typeface="Arial" panose="020B0604020202020204" pitchFamily="34" charset="0"/>
                <a:hlinkClick r:id="rId2"/>
              </a:rPr>
              <a:t>https://helpdesk.kean.edu/support/home</a:t>
            </a:r>
            <a:r>
              <a:rPr lang="en-US" sz="2400" dirty="0">
                <a:effectLst/>
                <a:latin typeface="NewJuneBook" panose="02000503030000020004"/>
                <a:ea typeface="MS Mincho" panose="02020609040205080304" pitchFamily="49" charset="-128"/>
                <a:cs typeface="Arial" panose="020B0604020202020204" pitchFamily="34" charset="0"/>
              </a:rPr>
              <a:t> </a:t>
            </a:r>
            <a:endParaRPr lang="en-US" dirty="0"/>
          </a:p>
          <a:p>
            <a:r>
              <a:rPr lang="en-US" dirty="0"/>
              <a:t>Q: Can we order through ESM Purchase now?</a:t>
            </a:r>
          </a:p>
          <a:p>
            <a:endParaRPr lang="en-US" dirty="0"/>
          </a:p>
        </p:txBody>
      </p:sp>
      <p:sp>
        <p:nvSpPr>
          <p:cNvPr id="10" name="Date Placeholder 4">
            <a:extLst>
              <a:ext uri="{FF2B5EF4-FFF2-40B4-BE49-F238E27FC236}">
                <a16:creationId xmlns:a16="http://schemas.microsoft.com/office/drawing/2014/main" id="{0F595192-D236-890B-132B-EE4810C5F022}"/>
              </a:ext>
            </a:extLst>
          </p:cNvPr>
          <p:cNvSpPr>
            <a:spLocks noGrp="1"/>
          </p:cNvSpPr>
          <p:nvPr>
            <p:ph type="dt" sz="half" idx="10"/>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602AFD60-EDD5-1950-6257-0BD64000882A}"/>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E52208C0-685F-876A-896F-5A78B6E9B168}"/>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79</a:t>
            </a:fld>
            <a:endParaRPr lang="en-US" dirty="0">
              <a:latin typeface="NewJuneBook" panose="02000503030000020004" pitchFamily="50" charset="0"/>
            </a:endParaRPr>
          </a:p>
        </p:txBody>
      </p:sp>
      <p:sp>
        <p:nvSpPr>
          <p:cNvPr id="6" name="Content Placeholder 14">
            <a:extLst>
              <a:ext uri="{FF2B5EF4-FFF2-40B4-BE49-F238E27FC236}">
                <a16:creationId xmlns:a16="http://schemas.microsoft.com/office/drawing/2014/main" id="{6D12A40F-C912-8EBF-F45E-69F17333A4F4}"/>
              </a:ext>
            </a:extLst>
          </p:cNvPr>
          <p:cNvSpPr txBox="1">
            <a:spLocks/>
          </p:cNvSpPr>
          <p:nvPr/>
        </p:nvSpPr>
        <p:spPr>
          <a:xfrm>
            <a:off x="585080" y="1860731"/>
            <a:ext cx="5397500" cy="4635500"/>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2000"/>
              </a:spcBef>
              <a:buFontTx/>
              <a:buNone/>
              <a:defRPr sz="2400" b="0" i="0" kern="1200" baseline="0">
                <a:solidFill>
                  <a:srgbClr val="142850"/>
                </a:solidFill>
                <a:latin typeface="NewJuneExtrabold" panose="02000503050000020004" pitchFamily="2" charset="77"/>
                <a:ea typeface="+mn-ea"/>
                <a:cs typeface="+mn-cs"/>
              </a:defRPr>
            </a:lvl1pPr>
            <a:lvl2pPr marL="0" indent="0" algn="l" defTabSz="914400" rtl="0" eaLnBrk="1" latinLnBrk="0" hangingPunct="1">
              <a:lnSpc>
                <a:spcPct val="100000"/>
              </a:lnSpc>
              <a:spcBef>
                <a:spcPts val="2000"/>
              </a:spcBef>
              <a:buFontTx/>
              <a:buNone/>
              <a:defRPr sz="2400" b="0" i="0" kern="1200" baseline="0">
                <a:solidFill>
                  <a:srgbClr val="142850"/>
                </a:solidFill>
                <a:latin typeface="NewJuneBook" panose="02000503030000020004" pitchFamily="2" charset="77"/>
                <a:ea typeface="+mn-ea"/>
                <a:cs typeface="+mn-cs"/>
              </a:defRPr>
            </a:lvl2pPr>
            <a:lvl3pPr marL="0" indent="0" algn="l" defTabSz="914400" rtl="0" eaLnBrk="1" latinLnBrk="0" hangingPunct="1">
              <a:lnSpc>
                <a:spcPct val="100000"/>
              </a:lnSpc>
              <a:spcBef>
                <a:spcPts val="2000"/>
              </a:spcBef>
              <a:buFontTx/>
              <a:buNone/>
              <a:defRPr sz="2000" b="0" i="0" kern="1200" baseline="0">
                <a:solidFill>
                  <a:srgbClr val="142850"/>
                </a:solidFill>
                <a:latin typeface="NewJuneBook" panose="02000503030000020004" pitchFamily="2" charset="77"/>
                <a:ea typeface="+mn-ea"/>
                <a:cs typeface="+mn-cs"/>
              </a:defRPr>
            </a:lvl3pPr>
            <a:lvl4pPr marL="0" indent="0" algn="l" defTabSz="914400" rtl="0" eaLnBrk="1" latinLnBrk="0" hangingPunct="1">
              <a:lnSpc>
                <a:spcPct val="100000"/>
              </a:lnSpc>
              <a:spcBef>
                <a:spcPts val="1800"/>
              </a:spcBef>
              <a:buFontTx/>
              <a:buNone/>
              <a:defRPr sz="1800" b="0" i="0" kern="1200">
                <a:solidFill>
                  <a:srgbClr val="142850"/>
                </a:solidFill>
                <a:latin typeface="NewJuneBold" panose="02000503040000020004" pitchFamily="2" charset="77"/>
                <a:ea typeface="+mn-ea"/>
                <a:cs typeface="+mn-cs"/>
              </a:defRPr>
            </a:lvl4pPr>
            <a:lvl5pPr marL="0" indent="0" algn="l" defTabSz="914400" rtl="0" eaLnBrk="1" latinLnBrk="0" hangingPunct="1">
              <a:lnSpc>
                <a:spcPct val="100000"/>
              </a:lnSpc>
              <a:spcBef>
                <a:spcPts val="1600"/>
              </a:spcBef>
              <a:buFontTx/>
              <a:buNone/>
              <a:defRPr sz="1600" b="0" i="0" kern="1200" baseline="0">
                <a:solidFill>
                  <a:srgbClr val="142850"/>
                </a:solidFill>
                <a:latin typeface="NewJuneBook" panose="02000503030000020004" pitchFamily="2" charset="77"/>
                <a:ea typeface="+mn-ea"/>
                <a:cs typeface="+mn-cs"/>
              </a:defRPr>
            </a:lvl5pPr>
            <a:lvl6pPr marL="0" indent="0" algn="l" defTabSz="914400" rtl="0" eaLnBrk="1" latinLnBrk="0" hangingPunct="1">
              <a:lnSpc>
                <a:spcPct val="100000"/>
              </a:lnSpc>
              <a:spcBef>
                <a:spcPts val="1400"/>
              </a:spcBef>
              <a:buFontTx/>
              <a:buNone/>
              <a:defRPr sz="1400" b="0" i="0" kern="1200" baseline="0">
                <a:solidFill>
                  <a:srgbClr val="142850"/>
                </a:solidFill>
                <a:latin typeface="NewJuneBold" panose="02000503040000020004" pitchFamily="2" charset="77"/>
                <a:ea typeface="+mn-ea"/>
                <a:cs typeface="+mn-cs"/>
              </a:defRPr>
            </a:lvl6pPr>
            <a:lvl7pPr marL="0" indent="0" algn="l" defTabSz="914400" rtl="0" eaLnBrk="1" latinLnBrk="0" hangingPunct="1">
              <a:lnSpc>
                <a:spcPct val="100000"/>
              </a:lnSpc>
              <a:spcBef>
                <a:spcPts val="1400"/>
              </a:spcBef>
              <a:buFontTx/>
              <a:buNone/>
              <a:defRPr sz="1400" b="0" i="0" kern="1200" baseline="0">
                <a:solidFill>
                  <a:srgbClr val="142850"/>
                </a:solidFill>
                <a:latin typeface="NewJuneBook" panose="02000503030000020004" pitchFamily="2" charset="77"/>
                <a:ea typeface="+mn-ea"/>
                <a:cs typeface="+mn-cs"/>
              </a:defRPr>
            </a:lvl7pPr>
            <a:lvl8pPr marL="1828800" indent="0" algn="l" defTabSz="914400" rtl="0" eaLnBrk="1" latinLnBrk="0" hangingPunct="1">
              <a:lnSpc>
                <a:spcPct val="100000"/>
              </a:lnSpc>
              <a:spcBef>
                <a:spcPts val="2000"/>
              </a:spcBef>
              <a:buFontTx/>
              <a:buNone/>
              <a:defRPr sz="1400" b="0" i="0" kern="1200" baseline="0">
                <a:solidFill>
                  <a:srgbClr val="142850"/>
                </a:solidFill>
                <a:latin typeface="NewJuneBook" panose="02000503030000020004" pitchFamily="2" charset="77"/>
                <a:ea typeface="+mn-ea"/>
                <a:cs typeface="+mn-cs"/>
              </a:defRPr>
            </a:lvl8pPr>
            <a:lvl9pPr marL="2057400" indent="0" algn="l" defTabSz="914400" rtl="0" eaLnBrk="1" latinLnBrk="0" hangingPunct="1">
              <a:lnSpc>
                <a:spcPct val="100000"/>
              </a:lnSpc>
              <a:spcBef>
                <a:spcPts val="2000"/>
              </a:spcBef>
              <a:buFontTx/>
              <a:buNone/>
              <a:defRPr sz="1200" b="0" i="0" kern="1200" cap="all" baseline="0">
                <a:solidFill>
                  <a:srgbClr val="142850"/>
                </a:solidFill>
                <a:latin typeface="NewJuneBook" panose="02000503030000020004" pitchFamily="2" charset="77"/>
                <a:ea typeface="+mn-ea"/>
                <a:cs typeface="+mn-cs"/>
              </a:defRPr>
            </a:lvl9pPr>
          </a:lstStyle>
          <a:p>
            <a:pPr marL="342900" indent="-342900">
              <a:buFont typeface="Wingdings" panose="05000000000000000000" pitchFamily="2" charset="2"/>
              <a:buChar char="v"/>
            </a:pPr>
            <a:endParaRPr lang="en-US" dirty="0"/>
          </a:p>
        </p:txBody>
      </p:sp>
      <p:sp>
        <p:nvSpPr>
          <p:cNvPr id="2" name="Rectangle 1">
            <a:extLst>
              <a:ext uri="{FF2B5EF4-FFF2-40B4-BE49-F238E27FC236}">
                <a16:creationId xmlns:a16="http://schemas.microsoft.com/office/drawing/2014/main" id="{3F78F1D0-DCBC-D7F5-E6D9-13646E27721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sng" strike="noStrike" cap="none" normalizeH="0" baseline="0">
                <a:ln>
                  <a:noFill/>
                </a:ln>
                <a:solidFill>
                  <a:srgbClr val="008080"/>
                </a:solidFill>
                <a:effectLst/>
                <a:latin typeface="NewJuneLight" charset="0"/>
                <a:ea typeface="MS Mincho" panose="02020609040205080304" pitchFamily="49" charset="-128"/>
                <a:cs typeface="Arial" panose="020B0604020202020204" pitchFamily="34" charset="0"/>
                <a:hlinkClick r:id="rId2"/>
              </a:rPr>
              <a:t>https://helpdesk.kean.edu/support/home</a:t>
            </a:r>
            <a:r>
              <a:rPr kumimoji="0" lang="en-US" altLang="en-US" sz="800" b="1" i="0" u="none" strike="noStrike" cap="none" normalizeH="0" baseline="0">
                <a:ln>
                  <a:noFill/>
                </a:ln>
                <a:solidFill>
                  <a:schemeClr val="tx1"/>
                </a:solidFill>
                <a:effectLst/>
                <a:latin typeface="NewJuneLight" charset="0"/>
                <a:ea typeface="MS Mincho" panose="02020609040205080304" pitchFamily="49" charset="-128"/>
                <a:cs typeface="Arial" panose="020B0604020202020204" pitchFamily="34" charset="0"/>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946AB513-C36C-2283-B821-95B1ADB08C9C}"/>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sng" strike="noStrike" cap="none" normalizeH="0" baseline="0">
                <a:ln>
                  <a:noFill/>
                </a:ln>
                <a:solidFill>
                  <a:srgbClr val="008080"/>
                </a:solidFill>
                <a:effectLst/>
                <a:latin typeface="NewJuneLight" charset="0"/>
                <a:ea typeface="MS Mincho" panose="02020609040205080304" pitchFamily="49" charset="-128"/>
                <a:cs typeface="Arial" panose="020B0604020202020204" pitchFamily="34" charset="0"/>
                <a:hlinkClick r:id="rId2"/>
              </a:rPr>
              <a:t>https://helpdesk.kean.edu/support/home</a:t>
            </a:r>
            <a:r>
              <a:rPr kumimoji="0" lang="en-US" altLang="en-US" sz="800" b="1" i="0" u="none" strike="noStrike" cap="none" normalizeH="0" baseline="0">
                <a:ln>
                  <a:noFill/>
                </a:ln>
                <a:solidFill>
                  <a:schemeClr val="tx1"/>
                </a:solidFill>
                <a:effectLst/>
                <a:latin typeface="NewJuneLight" charset="0"/>
                <a:ea typeface="MS Mincho" panose="02020609040205080304" pitchFamily="49" charset="-128"/>
                <a:cs typeface="Arial" panose="020B0604020202020204" pitchFamily="34" charset="0"/>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918204B7-2563-902B-5272-A23F90CE19C5}"/>
              </a:ext>
            </a:extLst>
          </p:cNvPr>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sng" strike="noStrike" cap="none" normalizeH="0" baseline="0">
                <a:ln>
                  <a:noFill/>
                </a:ln>
                <a:solidFill>
                  <a:srgbClr val="008080"/>
                </a:solidFill>
                <a:effectLst/>
                <a:latin typeface="NewJuneLight" charset="0"/>
                <a:ea typeface="MS Mincho" panose="02020609040205080304" pitchFamily="49" charset="-128"/>
                <a:cs typeface="Arial" panose="020B0604020202020204" pitchFamily="34" charset="0"/>
                <a:hlinkClick r:id="rId2"/>
              </a:rPr>
              <a:t>https://helpdesk.kean.edu/support/home</a:t>
            </a:r>
            <a:r>
              <a:rPr kumimoji="0" lang="en-US" altLang="en-US" sz="800" b="1" i="0" u="none" strike="noStrike" cap="none" normalizeH="0" baseline="0">
                <a:ln>
                  <a:noFill/>
                </a:ln>
                <a:solidFill>
                  <a:schemeClr val="tx1"/>
                </a:solidFill>
                <a:effectLst/>
                <a:latin typeface="NewJuneLight" charset="0"/>
                <a:ea typeface="MS Mincho" panose="02020609040205080304" pitchFamily="49" charset="-128"/>
                <a:cs typeface="Arial" panose="020B0604020202020204" pitchFamily="34" charset="0"/>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2155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0437BB-2B91-9A3A-D54C-5AB6599F9E20}"/>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C4C68455-F5E3-5E1D-1D9A-CE07284BFF8E}"/>
              </a:ext>
            </a:extLst>
          </p:cNvPr>
          <p:cNvSpPr>
            <a:spLocks noGrp="1"/>
          </p:cNvSpPr>
          <p:nvPr>
            <p:ph type="dt" sz="half" idx="10"/>
          </p:nvPr>
        </p:nvSpPr>
        <p:spPr/>
        <p:txBody>
          <a:bodyPr/>
          <a:lstStyle/>
          <a:p>
            <a:fld id="{B5DA64CE-7311-354D-A4A6-CEBC7BB0085F}" type="datetime1">
              <a:rPr lang="en-US" smtClean="0"/>
              <a:t>5/9/2024</a:t>
            </a:fld>
            <a:endParaRPr lang="en-US" dirty="0"/>
          </a:p>
        </p:txBody>
      </p:sp>
      <p:sp>
        <p:nvSpPr>
          <p:cNvPr id="4" name="Footer Placeholder 3">
            <a:extLst>
              <a:ext uri="{FF2B5EF4-FFF2-40B4-BE49-F238E27FC236}">
                <a16:creationId xmlns:a16="http://schemas.microsoft.com/office/drawing/2014/main" id="{27989A16-E227-5CB6-6AD3-32C99E3A0EE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E4DA985-8341-E885-B834-2E473F56D15E}"/>
              </a:ext>
            </a:extLst>
          </p:cNvPr>
          <p:cNvSpPr>
            <a:spLocks noGrp="1"/>
          </p:cNvSpPr>
          <p:nvPr>
            <p:ph type="sldNum" sz="quarter" idx="12"/>
          </p:nvPr>
        </p:nvSpPr>
        <p:spPr/>
        <p:txBody>
          <a:bodyPr/>
          <a:lstStyle/>
          <a:p>
            <a:fld id="{58339581-759F-43B7-B47D-47F906F0E294}" type="slidenum">
              <a:rPr lang="en-US" smtClean="0"/>
              <a:t>8</a:t>
            </a:fld>
            <a:endParaRPr lang="en-US" dirty="0"/>
          </a:p>
        </p:txBody>
      </p:sp>
      <p:pic>
        <p:nvPicPr>
          <p:cNvPr id="7" name="Picture 6">
            <a:extLst>
              <a:ext uri="{FF2B5EF4-FFF2-40B4-BE49-F238E27FC236}">
                <a16:creationId xmlns:a16="http://schemas.microsoft.com/office/drawing/2014/main" id="{E0119AD6-1414-479C-D290-393678620278}"/>
              </a:ext>
            </a:extLst>
          </p:cNvPr>
          <p:cNvPicPr>
            <a:picLocks noChangeAspect="1"/>
          </p:cNvPicPr>
          <p:nvPr/>
        </p:nvPicPr>
        <p:blipFill>
          <a:blip r:embed="rId2"/>
          <a:stretch>
            <a:fillRect/>
          </a:stretch>
        </p:blipFill>
        <p:spPr>
          <a:xfrm>
            <a:off x="0" y="647845"/>
            <a:ext cx="12192000" cy="5562310"/>
          </a:xfrm>
          <a:prstGeom prst="rect">
            <a:avLst/>
          </a:prstGeom>
        </p:spPr>
      </p:pic>
      <p:sp>
        <p:nvSpPr>
          <p:cNvPr id="12" name="TextBox 11">
            <a:extLst>
              <a:ext uri="{FF2B5EF4-FFF2-40B4-BE49-F238E27FC236}">
                <a16:creationId xmlns:a16="http://schemas.microsoft.com/office/drawing/2014/main" id="{B6358D95-B4BF-DB0A-3BA9-2FE3BFC0780B}"/>
              </a:ext>
            </a:extLst>
          </p:cNvPr>
          <p:cNvSpPr txBox="1"/>
          <p:nvPr/>
        </p:nvSpPr>
        <p:spPr>
          <a:xfrm>
            <a:off x="635001" y="-32657"/>
            <a:ext cx="10337799" cy="892552"/>
          </a:xfrm>
          <a:prstGeom prst="rect">
            <a:avLst/>
          </a:prstGeom>
          <a:noFill/>
        </p:spPr>
        <p:txBody>
          <a:bodyPr wrap="square">
            <a:spAutoFit/>
          </a:bodyPr>
          <a:lstStyle/>
          <a:p>
            <a:r>
              <a:rPr lang="en-US" sz="5200" b="1" u="none" strike="noStrike" dirty="0">
                <a:effectLst/>
                <a:latin typeface="NewJuneBook" panose="02000503030000020004" pitchFamily="50" charset="0"/>
              </a:rPr>
              <a:t>Shop Page</a:t>
            </a:r>
            <a:endParaRPr lang="en-US" sz="5200" b="1" dirty="0"/>
          </a:p>
        </p:txBody>
      </p:sp>
    </p:spTree>
    <p:extLst>
      <p:ext uri="{BB962C8B-B14F-4D97-AF65-F5344CB8AC3E}">
        <p14:creationId xmlns:p14="http://schemas.microsoft.com/office/powerpoint/2010/main" val="8438535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B7734-5730-DFE9-9641-E76E012517D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1DCED67-2032-2D4C-9CC5-4A90CC732EF8}"/>
              </a:ext>
            </a:extLst>
          </p:cNvPr>
          <p:cNvSpPr/>
          <p:nvPr/>
        </p:nvSpPr>
        <p:spPr>
          <a:xfrm>
            <a:off x="15834" y="-1"/>
            <a:ext cx="10118766" cy="1752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8A8EB145-13AF-D2AF-098D-0937D2E5760D}"/>
              </a:ext>
            </a:extLst>
          </p:cNvPr>
          <p:cNvSpPr txBox="1">
            <a:spLocks/>
          </p:cNvSpPr>
          <p:nvPr/>
        </p:nvSpPr>
        <p:spPr>
          <a:xfrm>
            <a:off x="585080" y="126999"/>
            <a:ext cx="10668000" cy="1454940"/>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dirty="0">
                <a:solidFill>
                  <a:schemeClr val="bg1"/>
                </a:solidFill>
                <a:latin typeface="NewJuneBook" panose="02000503030000020004" pitchFamily="50" charset="0"/>
              </a:rPr>
              <a:t>FAQ</a:t>
            </a:r>
          </a:p>
        </p:txBody>
      </p:sp>
      <p:sp>
        <p:nvSpPr>
          <p:cNvPr id="14" name="Content Placeholder 13">
            <a:extLst>
              <a:ext uri="{FF2B5EF4-FFF2-40B4-BE49-F238E27FC236}">
                <a16:creationId xmlns:a16="http://schemas.microsoft.com/office/drawing/2014/main" id="{DCC58426-9414-0F28-B95F-13F2CFB5ACB1}"/>
              </a:ext>
            </a:extLst>
          </p:cNvPr>
          <p:cNvSpPr>
            <a:spLocks noGrp="1"/>
          </p:cNvSpPr>
          <p:nvPr>
            <p:ph sz="half" idx="2"/>
          </p:nvPr>
        </p:nvSpPr>
        <p:spPr>
          <a:xfrm>
            <a:off x="126120" y="1730920"/>
            <a:ext cx="11480800" cy="4635500"/>
          </a:xfrm>
        </p:spPr>
        <p:txBody>
          <a:bodyPr>
            <a:normAutofit/>
          </a:bodyPr>
          <a:lstStyle/>
          <a:p>
            <a:r>
              <a:rPr lang="en-US" dirty="0"/>
              <a:t>Q: Where to send invoices?</a:t>
            </a:r>
          </a:p>
          <a:p>
            <a:r>
              <a:rPr lang="en-US" dirty="0"/>
              <a:t>A: To Accounts Payable </a:t>
            </a:r>
            <a:r>
              <a:rPr lang="en-US" dirty="0">
                <a:hlinkClick r:id="rId2"/>
              </a:rPr>
              <a:t>acctspay@kean.edu</a:t>
            </a:r>
            <a:endParaRPr lang="en-US" dirty="0"/>
          </a:p>
          <a:p>
            <a:r>
              <a:rPr lang="en-US" dirty="0"/>
              <a:t>Q: Where do we find regular used vendors, such as Gourmet Dining, JCM, etc.?</a:t>
            </a:r>
          </a:p>
          <a:p>
            <a:r>
              <a:rPr lang="en-US" dirty="0"/>
              <a:t>A: They are considered a Non-Catalog vendor. Please select Non-Catalog for a PO, or a Blanket Order to do a BPO if you need to. </a:t>
            </a:r>
          </a:p>
          <a:p>
            <a:r>
              <a:rPr lang="en-US" dirty="0"/>
              <a:t>Q: Is this system accessible from off campus?</a:t>
            </a:r>
          </a:p>
          <a:p>
            <a:r>
              <a:rPr lang="en-US" dirty="0"/>
              <a:t>A: Yes, as long as you have access to Wi-Fi and strong Internet connection.</a:t>
            </a:r>
          </a:p>
        </p:txBody>
      </p:sp>
      <p:sp>
        <p:nvSpPr>
          <p:cNvPr id="10" name="Date Placeholder 4">
            <a:extLst>
              <a:ext uri="{FF2B5EF4-FFF2-40B4-BE49-F238E27FC236}">
                <a16:creationId xmlns:a16="http://schemas.microsoft.com/office/drawing/2014/main" id="{19157F9F-96D3-544D-B2DD-0C6159110E02}"/>
              </a:ext>
            </a:extLst>
          </p:cNvPr>
          <p:cNvSpPr>
            <a:spLocks noGrp="1"/>
          </p:cNvSpPr>
          <p:nvPr>
            <p:ph type="dt" sz="half" idx="10"/>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2E31BB57-AEBC-C044-4E61-5F7E1011FB34}"/>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443F3A41-AA29-1266-9DFA-ACE221847E59}"/>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80</a:t>
            </a:fld>
            <a:endParaRPr lang="en-US" dirty="0">
              <a:latin typeface="NewJuneBook" panose="02000503030000020004" pitchFamily="50" charset="0"/>
            </a:endParaRPr>
          </a:p>
        </p:txBody>
      </p:sp>
      <p:sp>
        <p:nvSpPr>
          <p:cNvPr id="6" name="Content Placeholder 14">
            <a:extLst>
              <a:ext uri="{FF2B5EF4-FFF2-40B4-BE49-F238E27FC236}">
                <a16:creationId xmlns:a16="http://schemas.microsoft.com/office/drawing/2014/main" id="{566D0BFE-6BF3-4698-BB29-CCBFEED5DB92}"/>
              </a:ext>
            </a:extLst>
          </p:cNvPr>
          <p:cNvSpPr txBox="1">
            <a:spLocks/>
          </p:cNvSpPr>
          <p:nvPr/>
        </p:nvSpPr>
        <p:spPr>
          <a:xfrm>
            <a:off x="585080" y="1860731"/>
            <a:ext cx="5397500" cy="4635500"/>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2000"/>
              </a:spcBef>
              <a:buFontTx/>
              <a:buNone/>
              <a:defRPr sz="2400" b="0" i="0" kern="1200" baseline="0">
                <a:solidFill>
                  <a:srgbClr val="142850"/>
                </a:solidFill>
                <a:latin typeface="NewJuneExtrabold" panose="02000503050000020004" pitchFamily="2" charset="77"/>
                <a:ea typeface="+mn-ea"/>
                <a:cs typeface="+mn-cs"/>
              </a:defRPr>
            </a:lvl1pPr>
            <a:lvl2pPr marL="0" indent="0" algn="l" defTabSz="914400" rtl="0" eaLnBrk="1" latinLnBrk="0" hangingPunct="1">
              <a:lnSpc>
                <a:spcPct val="100000"/>
              </a:lnSpc>
              <a:spcBef>
                <a:spcPts val="2000"/>
              </a:spcBef>
              <a:buFontTx/>
              <a:buNone/>
              <a:defRPr sz="2400" b="0" i="0" kern="1200" baseline="0">
                <a:solidFill>
                  <a:srgbClr val="142850"/>
                </a:solidFill>
                <a:latin typeface="NewJuneBook" panose="02000503030000020004" pitchFamily="2" charset="77"/>
                <a:ea typeface="+mn-ea"/>
                <a:cs typeface="+mn-cs"/>
              </a:defRPr>
            </a:lvl2pPr>
            <a:lvl3pPr marL="0" indent="0" algn="l" defTabSz="914400" rtl="0" eaLnBrk="1" latinLnBrk="0" hangingPunct="1">
              <a:lnSpc>
                <a:spcPct val="100000"/>
              </a:lnSpc>
              <a:spcBef>
                <a:spcPts val="2000"/>
              </a:spcBef>
              <a:buFontTx/>
              <a:buNone/>
              <a:defRPr sz="2000" b="0" i="0" kern="1200" baseline="0">
                <a:solidFill>
                  <a:srgbClr val="142850"/>
                </a:solidFill>
                <a:latin typeface="NewJuneBook" panose="02000503030000020004" pitchFamily="2" charset="77"/>
                <a:ea typeface="+mn-ea"/>
                <a:cs typeface="+mn-cs"/>
              </a:defRPr>
            </a:lvl3pPr>
            <a:lvl4pPr marL="0" indent="0" algn="l" defTabSz="914400" rtl="0" eaLnBrk="1" latinLnBrk="0" hangingPunct="1">
              <a:lnSpc>
                <a:spcPct val="100000"/>
              </a:lnSpc>
              <a:spcBef>
                <a:spcPts val="1800"/>
              </a:spcBef>
              <a:buFontTx/>
              <a:buNone/>
              <a:defRPr sz="1800" b="0" i="0" kern="1200">
                <a:solidFill>
                  <a:srgbClr val="142850"/>
                </a:solidFill>
                <a:latin typeface="NewJuneBold" panose="02000503040000020004" pitchFamily="2" charset="77"/>
                <a:ea typeface="+mn-ea"/>
                <a:cs typeface="+mn-cs"/>
              </a:defRPr>
            </a:lvl4pPr>
            <a:lvl5pPr marL="0" indent="0" algn="l" defTabSz="914400" rtl="0" eaLnBrk="1" latinLnBrk="0" hangingPunct="1">
              <a:lnSpc>
                <a:spcPct val="100000"/>
              </a:lnSpc>
              <a:spcBef>
                <a:spcPts val="1600"/>
              </a:spcBef>
              <a:buFontTx/>
              <a:buNone/>
              <a:defRPr sz="1600" b="0" i="0" kern="1200" baseline="0">
                <a:solidFill>
                  <a:srgbClr val="142850"/>
                </a:solidFill>
                <a:latin typeface="NewJuneBook" panose="02000503030000020004" pitchFamily="2" charset="77"/>
                <a:ea typeface="+mn-ea"/>
                <a:cs typeface="+mn-cs"/>
              </a:defRPr>
            </a:lvl5pPr>
            <a:lvl6pPr marL="0" indent="0" algn="l" defTabSz="914400" rtl="0" eaLnBrk="1" latinLnBrk="0" hangingPunct="1">
              <a:lnSpc>
                <a:spcPct val="100000"/>
              </a:lnSpc>
              <a:spcBef>
                <a:spcPts val="1400"/>
              </a:spcBef>
              <a:buFontTx/>
              <a:buNone/>
              <a:defRPr sz="1400" b="0" i="0" kern="1200" baseline="0">
                <a:solidFill>
                  <a:srgbClr val="142850"/>
                </a:solidFill>
                <a:latin typeface="NewJuneBold" panose="02000503040000020004" pitchFamily="2" charset="77"/>
                <a:ea typeface="+mn-ea"/>
                <a:cs typeface="+mn-cs"/>
              </a:defRPr>
            </a:lvl6pPr>
            <a:lvl7pPr marL="0" indent="0" algn="l" defTabSz="914400" rtl="0" eaLnBrk="1" latinLnBrk="0" hangingPunct="1">
              <a:lnSpc>
                <a:spcPct val="100000"/>
              </a:lnSpc>
              <a:spcBef>
                <a:spcPts val="1400"/>
              </a:spcBef>
              <a:buFontTx/>
              <a:buNone/>
              <a:defRPr sz="1400" b="0" i="0" kern="1200" baseline="0">
                <a:solidFill>
                  <a:srgbClr val="142850"/>
                </a:solidFill>
                <a:latin typeface="NewJuneBook" panose="02000503030000020004" pitchFamily="2" charset="77"/>
                <a:ea typeface="+mn-ea"/>
                <a:cs typeface="+mn-cs"/>
              </a:defRPr>
            </a:lvl7pPr>
            <a:lvl8pPr marL="1828800" indent="0" algn="l" defTabSz="914400" rtl="0" eaLnBrk="1" latinLnBrk="0" hangingPunct="1">
              <a:lnSpc>
                <a:spcPct val="100000"/>
              </a:lnSpc>
              <a:spcBef>
                <a:spcPts val="2000"/>
              </a:spcBef>
              <a:buFontTx/>
              <a:buNone/>
              <a:defRPr sz="1400" b="0" i="0" kern="1200" baseline="0">
                <a:solidFill>
                  <a:srgbClr val="142850"/>
                </a:solidFill>
                <a:latin typeface="NewJuneBook" panose="02000503030000020004" pitchFamily="2" charset="77"/>
                <a:ea typeface="+mn-ea"/>
                <a:cs typeface="+mn-cs"/>
              </a:defRPr>
            </a:lvl8pPr>
            <a:lvl9pPr marL="2057400" indent="0" algn="l" defTabSz="914400" rtl="0" eaLnBrk="1" latinLnBrk="0" hangingPunct="1">
              <a:lnSpc>
                <a:spcPct val="100000"/>
              </a:lnSpc>
              <a:spcBef>
                <a:spcPts val="2000"/>
              </a:spcBef>
              <a:buFontTx/>
              <a:buNone/>
              <a:defRPr sz="1200" b="0" i="0" kern="1200" cap="all" baseline="0">
                <a:solidFill>
                  <a:srgbClr val="142850"/>
                </a:solidFill>
                <a:latin typeface="NewJuneBook" panose="02000503030000020004" pitchFamily="2" charset="77"/>
                <a:ea typeface="+mn-ea"/>
                <a:cs typeface="+mn-cs"/>
              </a:defRPr>
            </a:lvl9pPr>
          </a:lstStyle>
          <a:p>
            <a:endParaRPr lang="en-US" dirty="0"/>
          </a:p>
        </p:txBody>
      </p:sp>
      <p:sp>
        <p:nvSpPr>
          <p:cNvPr id="2" name="Rectangle 1">
            <a:extLst>
              <a:ext uri="{FF2B5EF4-FFF2-40B4-BE49-F238E27FC236}">
                <a16:creationId xmlns:a16="http://schemas.microsoft.com/office/drawing/2014/main" id="{67A20356-E2DE-B575-11E5-5A410E90A0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sng" strike="noStrike" cap="none" normalizeH="0" baseline="0">
                <a:ln>
                  <a:noFill/>
                </a:ln>
                <a:solidFill>
                  <a:srgbClr val="008080"/>
                </a:solidFill>
                <a:effectLst/>
                <a:latin typeface="NewJuneLight" charset="0"/>
                <a:ea typeface="MS Mincho" panose="02020609040205080304" pitchFamily="49" charset="-128"/>
                <a:cs typeface="Arial" panose="020B0604020202020204" pitchFamily="34" charset="0"/>
                <a:hlinkClick r:id="rId3"/>
              </a:rPr>
              <a:t>https://helpdesk.kean.edu/support/home</a:t>
            </a:r>
            <a:r>
              <a:rPr kumimoji="0" lang="en-US" altLang="en-US" sz="800" b="1" i="0" u="none" strike="noStrike" cap="none" normalizeH="0" baseline="0">
                <a:ln>
                  <a:noFill/>
                </a:ln>
                <a:solidFill>
                  <a:schemeClr val="tx1"/>
                </a:solidFill>
                <a:effectLst/>
                <a:latin typeface="NewJuneLight" charset="0"/>
                <a:ea typeface="MS Mincho" panose="02020609040205080304" pitchFamily="49" charset="-128"/>
                <a:cs typeface="Arial" panose="020B0604020202020204" pitchFamily="34" charset="0"/>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C2E7FE9A-A5A6-5163-630A-C42DEBC00B97}"/>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sng" strike="noStrike" cap="none" normalizeH="0" baseline="0">
                <a:ln>
                  <a:noFill/>
                </a:ln>
                <a:solidFill>
                  <a:srgbClr val="008080"/>
                </a:solidFill>
                <a:effectLst/>
                <a:latin typeface="NewJuneLight" charset="0"/>
                <a:ea typeface="MS Mincho" panose="02020609040205080304" pitchFamily="49" charset="-128"/>
                <a:cs typeface="Arial" panose="020B0604020202020204" pitchFamily="34" charset="0"/>
                <a:hlinkClick r:id="rId3"/>
              </a:rPr>
              <a:t>https://helpdesk.kean.edu/support/home</a:t>
            </a:r>
            <a:r>
              <a:rPr kumimoji="0" lang="en-US" altLang="en-US" sz="800" b="1" i="0" u="none" strike="noStrike" cap="none" normalizeH="0" baseline="0">
                <a:ln>
                  <a:noFill/>
                </a:ln>
                <a:solidFill>
                  <a:schemeClr val="tx1"/>
                </a:solidFill>
                <a:effectLst/>
                <a:latin typeface="NewJuneLight" charset="0"/>
                <a:ea typeface="MS Mincho" panose="02020609040205080304" pitchFamily="49" charset="-128"/>
                <a:cs typeface="Arial" panose="020B0604020202020204" pitchFamily="34" charset="0"/>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F514E1FA-983D-A849-14B5-275C308B848E}"/>
              </a:ext>
            </a:extLst>
          </p:cNvPr>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sng" strike="noStrike" cap="none" normalizeH="0" baseline="0">
                <a:ln>
                  <a:noFill/>
                </a:ln>
                <a:solidFill>
                  <a:srgbClr val="008080"/>
                </a:solidFill>
                <a:effectLst/>
                <a:latin typeface="NewJuneLight" charset="0"/>
                <a:ea typeface="MS Mincho" panose="02020609040205080304" pitchFamily="49" charset="-128"/>
                <a:cs typeface="Arial" panose="020B0604020202020204" pitchFamily="34" charset="0"/>
                <a:hlinkClick r:id="rId3"/>
              </a:rPr>
              <a:t>https://helpdesk.kean.edu/support/home</a:t>
            </a:r>
            <a:r>
              <a:rPr kumimoji="0" lang="en-US" altLang="en-US" sz="800" b="1" i="0" u="none" strike="noStrike" cap="none" normalizeH="0" baseline="0">
                <a:ln>
                  <a:noFill/>
                </a:ln>
                <a:solidFill>
                  <a:schemeClr val="tx1"/>
                </a:solidFill>
                <a:effectLst/>
                <a:latin typeface="NewJuneLight" charset="0"/>
                <a:ea typeface="MS Mincho" panose="02020609040205080304" pitchFamily="49" charset="-128"/>
                <a:cs typeface="Arial" panose="020B0604020202020204" pitchFamily="34" charset="0"/>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35049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90EFF-DAA3-26E7-DDBF-3B5249CC4E4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77DA9A6-D091-05EF-48F7-89D913F7CBEE}"/>
              </a:ext>
            </a:extLst>
          </p:cNvPr>
          <p:cNvSpPr/>
          <p:nvPr/>
        </p:nvSpPr>
        <p:spPr>
          <a:xfrm>
            <a:off x="15834" y="-1"/>
            <a:ext cx="10118766" cy="1752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2000" dirty="0">
              <a:latin typeface="NewJuneBook" panose="02000503030000020004" pitchFamily="50" charset="0"/>
            </a:endParaRPr>
          </a:p>
        </p:txBody>
      </p:sp>
      <p:sp>
        <p:nvSpPr>
          <p:cNvPr id="4" name="Title 1">
            <a:extLst>
              <a:ext uri="{FF2B5EF4-FFF2-40B4-BE49-F238E27FC236}">
                <a16:creationId xmlns:a16="http://schemas.microsoft.com/office/drawing/2014/main" id="{3A449CCC-EE01-888D-9A2D-FC8AE908DE88}"/>
              </a:ext>
            </a:extLst>
          </p:cNvPr>
          <p:cNvSpPr txBox="1">
            <a:spLocks/>
          </p:cNvSpPr>
          <p:nvPr/>
        </p:nvSpPr>
        <p:spPr>
          <a:xfrm>
            <a:off x="585080" y="126999"/>
            <a:ext cx="10668000" cy="1454940"/>
          </a:xfrm>
          <a:prstGeom prst="rect">
            <a:avLst/>
          </a:prstGeom>
        </p:spPr>
        <p:txBody>
          <a:bodyPr/>
          <a:lstStyle>
            <a:lvl1pPr algn="l" defTabSz="914400" rtl="0" eaLnBrk="1" latinLnBrk="0" hangingPunct="1">
              <a:lnSpc>
                <a:spcPct val="90000"/>
              </a:lnSpc>
              <a:spcBef>
                <a:spcPct val="0"/>
              </a:spcBef>
              <a:buNone/>
              <a:defRPr sz="4800" b="1" i="0" kern="1200" cap="none" spc="0" baseline="0">
                <a:solidFill>
                  <a:schemeClr val="tx1"/>
                </a:solidFill>
                <a:latin typeface="Blacker Pro Display Extrabold" pitchFamily="2" charset="0"/>
                <a:ea typeface="+mj-ea"/>
                <a:cs typeface="+mj-cs"/>
              </a:defRPr>
            </a:lvl1pPr>
          </a:lstStyle>
          <a:p>
            <a:pPr fontAlgn="ctr"/>
            <a:r>
              <a:rPr lang="en-US" dirty="0">
                <a:solidFill>
                  <a:schemeClr val="bg1"/>
                </a:solidFill>
                <a:latin typeface="NewJuneBook" panose="02000503030000020004" pitchFamily="50" charset="0"/>
              </a:rPr>
              <a:t>FAQ</a:t>
            </a:r>
          </a:p>
        </p:txBody>
      </p:sp>
      <p:sp>
        <p:nvSpPr>
          <p:cNvPr id="14" name="Content Placeholder 13">
            <a:extLst>
              <a:ext uri="{FF2B5EF4-FFF2-40B4-BE49-F238E27FC236}">
                <a16:creationId xmlns:a16="http://schemas.microsoft.com/office/drawing/2014/main" id="{BF42F0C9-E002-B7E4-8C72-90F53F12B212}"/>
              </a:ext>
            </a:extLst>
          </p:cNvPr>
          <p:cNvSpPr>
            <a:spLocks noGrp="1"/>
          </p:cNvSpPr>
          <p:nvPr>
            <p:ph sz="half" idx="2"/>
          </p:nvPr>
        </p:nvSpPr>
        <p:spPr>
          <a:xfrm>
            <a:off x="126120" y="1730920"/>
            <a:ext cx="11480800" cy="4635500"/>
          </a:xfrm>
        </p:spPr>
        <p:txBody>
          <a:bodyPr>
            <a:normAutofit lnSpcReduction="10000"/>
          </a:bodyPr>
          <a:lstStyle/>
          <a:p>
            <a:r>
              <a:rPr lang="en-US" dirty="0"/>
              <a:t>Q: Is the transaction number same as PO number?</a:t>
            </a:r>
          </a:p>
          <a:p>
            <a:r>
              <a:rPr lang="en-US" dirty="0"/>
              <a:t>A: No, a transaction number would be comparable to a requisition number. </a:t>
            </a:r>
          </a:p>
          <a:p>
            <a:r>
              <a:rPr lang="en-US" dirty="0"/>
              <a:t>Q: Will approvers receive email notification to approve orders?</a:t>
            </a:r>
          </a:p>
          <a:p>
            <a:r>
              <a:rPr lang="en-US" dirty="0"/>
              <a:t>A: Yes, if email alerts is set on in approver’s profile. </a:t>
            </a:r>
          </a:p>
          <a:p>
            <a:r>
              <a:rPr lang="en-US" dirty="0"/>
              <a:t>Q: How do we receive a PO once goods and/or services are delivered?</a:t>
            </a:r>
          </a:p>
          <a:p>
            <a:r>
              <a:rPr lang="en-US" dirty="0"/>
              <a:t>A: At this time, still in PORC (Ellucian Colleague) until a new system is integrated.</a:t>
            </a:r>
          </a:p>
          <a:p>
            <a:r>
              <a:rPr lang="en-US" dirty="0"/>
              <a:t>Q: How do we attach quotes?</a:t>
            </a:r>
          </a:p>
          <a:p>
            <a:r>
              <a:rPr lang="en-US" dirty="0"/>
              <a:t>A: In Internal Notes and Attachments, please attach in Attachment field (bottom-right). </a:t>
            </a:r>
          </a:p>
        </p:txBody>
      </p:sp>
      <p:sp>
        <p:nvSpPr>
          <p:cNvPr id="10" name="Date Placeholder 4">
            <a:extLst>
              <a:ext uri="{FF2B5EF4-FFF2-40B4-BE49-F238E27FC236}">
                <a16:creationId xmlns:a16="http://schemas.microsoft.com/office/drawing/2014/main" id="{27284511-7C29-6424-E04C-D29A9491B86E}"/>
              </a:ext>
            </a:extLst>
          </p:cNvPr>
          <p:cNvSpPr>
            <a:spLocks noGrp="1"/>
          </p:cNvSpPr>
          <p:nvPr>
            <p:ph type="dt" sz="half" idx="10"/>
          </p:nvPr>
        </p:nvSpPr>
        <p:spPr/>
        <p:txBody>
          <a:bodyPr/>
          <a:lstStyle/>
          <a:p>
            <a:fld id="{F1B43B62-0635-9245-B615-17AA3A2D331D}"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11" name="Footer Placeholder 5">
            <a:extLst>
              <a:ext uri="{FF2B5EF4-FFF2-40B4-BE49-F238E27FC236}">
                <a16:creationId xmlns:a16="http://schemas.microsoft.com/office/drawing/2014/main" id="{D2699DF0-01D2-53A3-990C-11C3908FCF4B}"/>
              </a:ext>
            </a:extLst>
          </p:cNvPr>
          <p:cNvSpPr>
            <a:spLocks noGrp="1"/>
          </p:cNvSpPr>
          <p:nvPr>
            <p:ph type="ftr" sz="quarter" idx="11"/>
          </p:nvPr>
        </p:nvSpPr>
        <p:spPr/>
        <p:txBody>
          <a:bodyPr/>
          <a:lstStyle/>
          <a:p>
            <a:endParaRPr lang="en-US" dirty="0">
              <a:latin typeface="NewJuneBook" panose="02000503030000020004" pitchFamily="50" charset="0"/>
            </a:endParaRPr>
          </a:p>
        </p:txBody>
      </p:sp>
      <p:sp>
        <p:nvSpPr>
          <p:cNvPr id="12" name="Slide Number Placeholder 6">
            <a:extLst>
              <a:ext uri="{FF2B5EF4-FFF2-40B4-BE49-F238E27FC236}">
                <a16:creationId xmlns:a16="http://schemas.microsoft.com/office/drawing/2014/main" id="{D214317D-D5FF-135A-171F-5CFD139B6F7A}"/>
              </a:ext>
            </a:extLst>
          </p:cNvPr>
          <p:cNvSpPr>
            <a:spLocks noGrp="1"/>
          </p:cNvSpPr>
          <p:nvPr>
            <p:ph type="sldNum" sz="quarter" idx="12"/>
          </p:nvPr>
        </p:nvSpPr>
        <p:spPr/>
        <p:txBody>
          <a:bodyPr/>
          <a:lstStyle/>
          <a:p>
            <a:fld id="{58339581-759F-43B7-B47D-47F906F0E294}" type="slidenum">
              <a:rPr lang="en-US" smtClean="0">
                <a:latin typeface="NewJuneBook" panose="02000503030000020004" pitchFamily="50" charset="0"/>
              </a:rPr>
              <a:t>81</a:t>
            </a:fld>
            <a:endParaRPr lang="en-US" dirty="0">
              <a:latin typeface="NewJuneBook" panose="02000503030000020004" pitchFamily="50" charset="0"/>
            </a:endParaRPr>
          </a:p>
        </p:txBody>
      </p:sp>
      <p:sp>
        <p:nvSpPr>
          <p:cNvPr id="6" name="Content Placeholder 14">
            <a:extLst>
              <a:ext uri="{FF2B5EF4-FFF2-40B4-BE49-F238E27FC236}">
                <a16:creationId xmlns:a16="http://schemas.microsoft.com/office/drawing/2014/main" id="{F7545952-20DC-6B39-6F7A-45268A7F4E50}"/>
              </a:ext>
            </a:extLst>
          </p:cNvPr>
          <p:cNvSpPr txBox="1">
            <a:spLocks/>
          </p:cNvSpPr>
          <p:nvPr/>
        </p:nvSpPr>
        <p:spPr>
          <a:xfrm>
            <a:off x="585080" y="1860731"/>
            <a:ext cx="5397500" cy="4635500"/>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2000"/>
              </a:spcBef>
              <a:buFontTx/>
              <a:buNone/>
              <a:defRPr sz="2400" b="0" i="0" kern="1200" baseline="0">
                <a:solidFill>
                  <a:srgbClr val="142850"/>
                </a:solidFill>
                <a:latin typeface="NewJuneExtrabold" panose="02000503050000020004" pitchFamily="2" charset="77"/>
                <a:ea typeface="+mn-ea"/>
                <a:cs typeface="+mn-cs"/>
              </a:defRPr>
            </a:lvl1pPr>
            <a:lvl2pPr marL="0" indent="0" algn="l" defTabSz="914400" rtl="0" eaLnBrk="1" latinLnBrk="0" hangingPunct="1">
              <a:lnSpc>
                <a:spcPct val="100000"/>
              </a:lnSpc>
              <a:spcBef>
                <a:spcPts val="2000"/>
              </a:spcBef>
              <a:buFontTx/>
              <a:buNone/>
              <a:defRPr sz="2400" b="0" i="0" kern="1200" baseline="0">
                <a:solidFill>
                  <a:srgbClr val="142850"/>
                </a:solidFill>
                <a:latin typeface="NewJuneBook" panose="02000503030000020004" pitchFamily="2" charset="77"/>
                <a:ea typeface="+mn-ea"/>
                <a:cs typeface="+mn-cs"/>
              </a:defRPr>
            </a:lvl2pPr>
            <a:lvl3pPr marL="0" indent="0" algn="l" defTabSz="914400" rtl="0" eaLnBrk="1" latinLnBrk="0" hangingPunct="1">
              <a:lnSpc>
                <a:spcPct val="100000"/>
              </a:lnSpc>
              <a:spcBef>
                <a:spcPts val="2000"/>
              </a:spcBef>
              <a:buFontTx/>
              <a:buNone/>
              <a:defRPr sz="2000" b="0" i="0" kern="1200" baseline="0">
                <a:solidFill>
                  <a:srgbClr val="142850"/>
                </a:solidFill>
                <a:latin typeface="NewJuneBook" panose="02000503030000020004" pitchFamily="2" charset="77"/>
                <a:ea typeface="+mn-ea"/>
                <a:cs typeface="+mn-cs"/>
              </a:defRPr>
            </a:lvl3pPr>
            <a:lvl4pPr marL="0" indent="0" algn="l" defTabSz="914400" rtl="0" eaLnBrk="1" latinLnBrk="0" hangingPunct="1">
              <a:lnSpc>
                <a:spcPct val="100000"/>
              </a:lnSpc>
              <a:spcBef>
                <a:spcPts val="1800"/>
              </a:spcBef>
              <a:buFontTx/>
              <a:buNone/>
              <a:defRPr sz="1800" b="0" i="0" kern="1200">
                <a:solidFill>
                  <a:srgbClr val="142850"/>
                </a:solidFill>
                <a:latin typeface="NewJuneBold" panose="02000503040000020004" pitchFamily="2" charset="77"/>
                <a:ea typeface="+mn-ea"/>
                <a:cs typeface="+mn-cs"/>
              </a:defRPr>
            </a:lvl4pPr>
            <a:lvl5pPr marL="0" indent="0" algn="l" defTabSz="914400" rtl="0" eaLnBrk="1" latinLnBrk="0" hangingPunct="1">
              <a:lnSpc>
                <a:spcPct val="100000"/>
              </a:lnSpc>
              <a:spcBef>
                <a:spcPts val="1600"/>
              </a:spcBef>
              <a:buFontTx/>
              <a:buNone/>
              <a:defRPr sz="1600" b="0" i="0" kern="1200" baseline="0">
                <a:solidFill>
                  <a:srgbClr val="142850"/>
                </a:solidFill>
                <a:latin typeface="NewJuneBook" panose="02000503030000020004" pitchFamily="2" charset="77"/>
                <a:ea typeface="+mn-ea"/>
                <a:cs typeface="+mn-cs"/>
              </a:defRPr>
            </a:lvl5pPr>
            <a:lvl6pPr marL="0" indent="0" algn="l" defTabSz="914400" rtl="0" eaLnBrk="1" latinLnBrk="0" hangingPunct="1">
              <a:lnSpc>
                <a:spcPct val="100000"/>
              </a:lnSpc>
              <a:spcBef>
                <a:spcPts val="1400"/>
              </a:spcBef>
              <a:buFontTx/>
              <a:buNone/>
              <a:defRPr sz="1400" b="0" i="0" kern="1200" baseline="0">
                <a:solidFill>
                  <a:srgbClr val="142850"/>
                </a:solidFill>
                <a:latin typeface="NewJuneBold" panose="02000503040000020004" pitchFamily="2" charset="77"/>
                <a:ea typeface="+mn-ea"/>
                <a:cs typeface="+mn-cs"/>
              </a:defRPr>
            </a:lvl6pPr>
            <a:lvl7pPr marL="0" indent="0" algn="l" defTabSz="914400" rtl="0" eaLnBrk="1" latinLnBrk="0" hangingPunct="1">
              <a:lnSpc>
                <a:spcPct val="100000"/>
              </a:lnSpc>
              <a:spcBef>
                <a:spcPts val="1400"/>
              </a:spcBef>
              <a:buFontTx/>
              <a:buNone/>
              <a:defRPr sz="1400" b="0" i="0" kern="1200" baseline="0">
                <a:solidFill>
                  <a:srgbClr val="142850"/>
                </a:solidFill>
                <a:latin typeface="NewJuneBook" panose="02000503030000020004" pitchFamily="2" charset="77"/>
                <a:ea typeface="+mn-ea"/>
                <a:cs typeface="+mn-cs"/>
              </a:defRPr>
            </a:lvl7pPr>
            <a:lvl8pPr marL="1828800" indent="0" algn="l" defTabSz="914400" rtl="0" eaLnBrk="1" latinLnBrk="0" hangingPunct="1">
              <a:lnSpc>
                <a:spcPct val="100000"/>
              </a:lnSpc>
              <a:spcBef>
                <a:spcPts val="2000"/>
              </a:spcBef>
              <a:buFontTx/>
              <a:buNone/>
              <a:defRPr sz="1400" b="0" i="0" kern="1200" baseline="0">
                <a:solidFill>
                  <a:srgbClr val="142850"/>
                </a:solidFill>
                <a:latin typeface="NewJuneBook" panose="02000503030000020004" pitchFamily="2" charset="77"/>
                <a:ea typeface="+mn-ea"/>
                <a:cs typeface="+mn-cs"/>
              </a:defRPr>
            </a:lvl8pPr>
            <a:lvl9pPr marL="2057400" indent="0" algn="l" defTabSz="914400" rtl="0" eaLnBrk="1" latinLnBrk="0" hangingPunct="1">
              <a:lnSpc>
                <a:spcPct val="100000"/>
              </a:lnSpc>
              <a:spcBef>
                <a:spcPts val="2000"/>
              </a:spcBef>
              <a:buFontTx/>
              <a:buNone/>
              <a:defRPr sz="1200" b="0" i="0" kern="1200" cap="all" baseline="0">
                <a:solidFill>
                  <a:srgbClr val="142850"/>
                </a:solidFill>
                <a:latin typeface="NewJuneBook" panose="02000503030000020004" pitchFamily="2" charset="77"/>
                <a:ea typeface="+mn-ea"/>
                <a:cs typeface="+mn-cs"/>
              </a:defRPr>
            </a:lvl9pPr>
          </a:lstStyle>
          <a:p>
            <a:endParaRPr lang="en-US" dirty="0"/>
          </a:p>
        </p:txBody>
      </p:sp>
      <p:sp>
        <p:nvSpPr>
          <p:cNvPr id="2" name="Rectangle 1">
            <a:extLst>
              <a:ext uri="{FF2B5EF4-FFF2-40B4-BE49-F238E27FC236}">
                <a16:creationId xmlns:a16="http://schemas.microsoft.com/office/drawing/2014/main" id="{17ECC80E-441D-3668-B812-AA4491AAF29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sng" strike="noStrike" cap="none" normalizeH="0" baseline="0">
                <a:ln>
                  <a:noFill/>
                </a:ln>
                <a:solidFill>
                  <a:srgbClr val="008080"/>
                </a:solidFill>
                <a:effectLst/>
                <a:latin typeface="NewJuneLight" charset="0"/>
                <a:ea typeface="MS Mincho" panose="02020609040205080304" pitchFamily="49" charset="-128"/>
                <a:cs typeface="Arial" panose="020B0604020202020204" pitchFamily="34" charset="0"/>
                <a:hlinkClick r:id="rId2"/>
              </a:rPr>
              <a:t>https://helpdesk.kean.edu/support/home</a:t>
            </a:r>
            <a:r>
              <a:rPr kumimoji="0" lang="en-US" altLang="en-US" sz="800" b="1" i="0" u="none" strike="noStrike" cap="none" normalizeH="0" baseline="0">
                <a:ln>
                  <a:noFill/>
                </a:ln>
                <a:solidFill>
                  <a:schemeClr val="tx1"/>
                </a:solidFill>
                <a:effectLst/>
                <a:latin typeface="NewJuneLight" charset="0"/>
                <a:ea typeface="MS Mincho" panose="02020609040205080304" pitchFamily="49" charset="-128"/>
                <a:cs typeface="Arial" panose="020B0604020202020204" pitchFamily="34" charset="0"/>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2E3B0D94-F884-6803-3422-2F3661B3E85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sng" strike="noStrike" cap="none" normalizeH="0" baseline="0">
                <a:ln>
                  <a:noFill/>
                </a:ln>
                <a:solidFill>
                  <a:srgbClr val="008080"/>
                </a:solidFill>
                <a:effectLst/>
                <a:latin typeface="NewJuneLight" charset="0"/>
                <a:ea typeface="MS Mincho" panose="02020609040205080304" pitchFamily="49" charset="-128"/>
                <a:cs typeface="Arial" panose="020B0604020202020204" pitchFamily="34" charset="0"/>
                <a:hlinkClick r:id="rId2"/>
              </a:rPr>
              <a:t>https://helpdesk.kean.edu/support/home</a:t>
            </a:r>
            <a:r>
              <a:rPr kumimoji="0" lang="en-US" altLang="en-US" sz="800" b="1" i="0" u="none" strike="noStrike" cap="none" normalizeH="0" baseline="0">
                <a:ln>
                  <a:noFill/>
                </a:ln>
                <a:solidFill>
                  <a:schemeClr val="tx1"/>
                </a:solidFill>
                <a:effectLst/>
                <a:latin typeface="NewJuneLight" charset="0"/>
                <a:ea typeface="MS Mincho" panose="02020609040205080304" pitchFamily="49" charset="-128"/>
                <a:cs typeface="Arial" panose="020B0604020202020204" pitchFamily="34" charset="0"/>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182F9C8E-3F32-44F8-4ABD-CA5F00FB0366}"/>
              </a:ext>
            </a:extLst>
          </p:cNvPr>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sng" strike="noStrike" cap="none" normalizeH="0" baseline="0">
                <a:ln>
                  <a:noFill/>
                </a:ln>
                <a:solidFill>
                  <a:srgbClr val="008080"/>
                </a:solidFill>
                <a:effectLst/>
                <a:latin typeface="NewJuneLight" charset="0"/>
                <a:ea typeface="MS Mincho" panose="02020609040205080304" pitchFamily="49" charset="-128"/>
                <a:cs typeface="Arial" panose="020B0604020202020204" pitchFamily="34" charset="0"/>
                <a:hlinkClick r:id="rId2"/>
              </a:rPr>
              <a:t>https://helpdesk.kean.edu/support/home</a:t>
            </a:r>
            <a:r>
              <a:rPr kumimoji="0" lang="en-US" altLang="en-US" sz="800" b="1" i="0" u="none" strike="noStrike" cap="none" normalizeH="0" baseline="0">
                <a:ln>
                  <a:noFill/>
                </a:ln>
                <a:solidFill>
                  <a:schemeClr val="tx1"/>
                </a:solidFill>
                <a:effectLst/>
                <a:latin typeface="NewJuneLight" charset="0"/>
                <a:ea typeface="MS Mincho" panose="02020609040205080304" pitchFamily="49" charset="-128"/>
                <a:cs typeface="Arial" panose="020B0604020202020204" pitchFamily="34" charset="0"/>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85070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80287A-7F77-9348-B9F1-7F96A5881B3B}"/>
              </a:ext>
            </a:extLst>
          </p:cNvPr>
          <p:cNvSpPr>
            <a:spLocks noGrp="1"/>
          </p:cNvSpPr>
          <p:nvPr>
            <p:ph type="dt" sz="half" idx="2"/>
          </p:nvPr>
        </p:nvSpPr>
        <p:spPr/>
        <p:txBody>
          <a:bodyPr/>
          <a:lstStyle/>
          <a:p>
            <a:fld id="{8166A76C-216F-4B46-A57F-0FFCC938BF33}" type="datetime1">
              <a:rPr lang="en-US" smtClean="0">
                <a:latin typeface="NewJuneBook" panose="02000503030000020004" pitchFamily="50" charset="0"/>
              </a:r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91EF9CDB-FAEB-6445-830B-42470E37ED80}"/>
              </a:ext>
            </a:extLst>
          </p:cNvPr>
          <p:cNvSpPr>
            <a:spLocks noGrp="1"/>
          </p:cNvSpPr>
          <p:nvPr>
            <p:ph type="ftr" sz="quarter" idx="3"/>
          </p:nvPr>
        </p:nvSpPr>
        <p:spPr/>
        <p:txBody>
          <a:bodyPr/>
          <a:lstStyle/>
          <a:p>
            <a:r>
              <a:rPr lang="en-US" dirty="0">
                <a:latin typeface="NewJuneBook" panose="02000503030000020004" pitchFamily="50" charset="0"/>
              </a:rPr>
              <a:t>Introducing the ESM brand</a:t>
            </a:r>
          </a:p>
        </p:txBody>
      </p:sp>
      <p:sp>
        <p:nvSpPr>
          <p:cNvPr id="5" name="Subtitle 2">
            <a:extLst>
              <a:ext uri="{FF2B5EF4-FFF2-40B4-BE49-F238E27FC236}">
                <a16:creationId xmlns:a16="http://schemas.microsoft.com/office/drawing/2014/main" id="{219D2E0D-0047-2947-B00A-1419A3D7F8A5}"/>
              </a:ext>
            </a:extLst>
          </p:cNvPr>
          <p:cNvSpPr>
            <a:spLocks noGrp="1"/>
          </p:cNvSpPr>
          <p:nvPr>
            <p:ph type="subTitle" idx="4294967295"/>
          </p:nvPr>
        </p:nvSpPr>
        <p:spPr>
          <a:xfrm>
            <a:off x="1555750" y="3740807"/>
            <a:ext cx="9080500" cy="2202793"/>
          </a:xfrm>
        </p:spPr>
        <p:txBody>
          <a:bodyPr>
            <a:normAutofit/>
          </a:bodyPr>
          <a:lstStyle/>
          <a:p>
            <a:pPr marL="0" indent="0">
              <a:spcBef>
                <a:spcPts val="1200"/>
              </a:spcBef>
              <a:buNone/>
            </a:pPr>
            <a:r>
              <a:rPr lang="en-US" sz="1800" dirty="0">
                <a:solidFill>
                  <a:schemeClr val="bg1"/>
                </a:solidFill>
                <a:latin typeface="NewJuneBook" panose="02000503030000020004" pitchFamily="50" charset="0"/>
              </a:rPr>
              <a:t>Statements about ESM products and services are confidential and proprietary to ESM. This presentation is not a commitment, promise or other obligation to deliver any material code or functionality, and it should not be relied upon in making any purchase decision. Development and release of ESM products and services may change, without prior notice, at ESM’s discretion.</a:t>
            </a:r>
            <a:endParaRPr lang="en-AE" sz="1800" dirty="0">
              <a:solidFill>
                <a:schemeClr val="bg1"/>
              </a:solidFill>
              <a:latin typeface="NewJuneBook" panose="02000503030000020004" pitchFamily="50" charset="0"/>
            </a:endParaRPr>
          </a:p>
        </p:txBody>
      </p:sp>
      <p:pic>
        <p:nvPicPr>
          <p:cNvPr id="9" name="Picture 8" descr="A picture containing drawing&#10;&#10;Description automatically generated">
            <a:extLst>
              <a:ext uri="{FF2B5EF4-FFF2-40B4-BE49-F238E27FC236}">
                <a16:creationId xmlns:a16="http://schemas.microsoft.com/office/drawing/2014/main" id="{9E0C75F8-2A42-48AB-95DE-E3E8CD5A6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050" y="948559"/>
            <a:ext cx="3009900" cy="1314450"/>
          </a:xfrm>
          <a:prstGeom prst="rect">
            <a:avLst/>
          </a:prstGeom>
        </p:spPr>
      </p:pic>
    </p:spTree>
    <p:extLst>
      <p:ext uri="{BB962C8B-B14F-4D97-AF65-F5344CB8AC3E}">
        <p14:creationId xmlns:p14="http://schemas.microsoft.com/office/powerpoint/2010/main" val="14581513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BB509-0270-FE4E-82E4-7BDC300F2017}"/>
              </a:ext>
            </a:extLst>
          </p:cNvPr>
          <p:cNvSpPr>
            <a:spLocks noGrp="1"/>
          </p:cNvSpPr>
          <p:nvPr>
            <p:ph type="title"/>
          </p:nvPr>
        </p:nvSpPr>
        <p:spPr>
          <a:xfrm>
            <a:off x="838200" y="184805"/>
            <a:ext cx="10515600" cy="1505883"/>
          </a:xfrm>
        </p:spPr>
        <p:txBody>
          <a:bodyPr anchor="ctr">
            <a:normAutofit/>
          </a:bodyPr>
          <a:lstStyle/>
          <a:p>
            <a:pPr rtl="0" fontAlgn="ctr"/>
            <a:r>
              <a:rPr lang="en-US" sz="5200" u="none" strike="noStrike" dirty="0">
                <a:effectLst/>
                <a:latin typeface="NewJuneBook" panose="02000503030000020004" pitchFamily="50" charset="0"/>
              </a:rPr>
              <a:t>Home Page – General Information Box</a:t>
            </a:r>
            <a:endParaRPr lang="en-US" sz="5200" b="1" i="0" u="none" strike="noStrike" dirty="0">
              <a:effectLst/>
              <a:latin typeface="NewJuneBook" panose="02000503030000020004" pitchFamily="50" charset="0"/>
            </a:endParaRPr>
          </a:p>
        </p:txBody>
      </p:sp>
      <p:sp>
        <p:nvSpPr>
          <p:cNvPr id="3" name="Date Placeholder 2">
            <a:extLst>
              <a:ext uri="{FF2B5EF4-FFF2-40B4-BE49-F238E27FC236}">
                <a16:creationId xmlns:a16="http://schemas.microsoft.com/office/drawing/2014/main" id="{2C2306B7-B727-3C43-8C71-E8BCC28D82E8}"/>
              </a:ext>
            </a:extLst>
          </p:cNvPr>
          <p:cNvSpPr>
            <a:spLocks noGrp="1"/>
          </p:cNvSpPr>
          <p:nvPr>
            <p:ph type="dt" sz="half" idx="10"/>
          </p:nvPr>
        </p:nvSpPr>
        <p:spPr>
          <a:xfrm>
            <a:off x="838200" y="6356350"/>
            <a:ext cx="2743200" cy="365125"/>
          </a:xfrm>
        </p:spPr>
        <p:txBody>
          <a:bodyPr>
            <a:normAutofit/>
          </a:bodyPr>
          <a:lstStyle/>
          <a:p>
            <a:pPr>
              <a:spcAft>
                <a:spcPts val="600"/>
              </a:spcAft>
            </a:pPr>
            <a:fld id="{B5DA64CE-7311-354D-A4A6-CEBC7BB0085F}" type="datetime1">
              <a:rPr lang="en-US" smtClean="0">
                <a:latin typeface="NewJuneBook" panose="02000503030000020004" pitchFamily="50" charset="0"/>
              </a:rPr>
              <a:pPr>
                <a:spcAft>
                  <a:spcPts val="600"/>
                </a:spcAft>
              </a:pPr>
              <a:t>5/9/2024</a:t>
            </a:fld>
            <a:endParaRPr lang="en-US" dirty="0">
              <a:latin typeface="NewJuneBook" panose="02000503030000020004" pitchFamily="50" charset="0"/>
            </a:endParaRPr>
          </a:p>
        </p:txBody>
      </p:sp>
      <p:sp>
        <p:nvSpPr>
          <p:cNvPr id="4" name="Footer Placeholder 3">
            <a:extLst>
              <a:ext uri="{FF2B5EF4-FFF2-40B4-BE49-F238E27FC236}">
                <a16:creationId xmlns:a16="http://schemas.microsoft.com/office/drawing/2014/main" id="{4D8F91C2-D781-C345-BDA3-5C9498290EE9}"/>
              </a:ext>
            </a:extLst>
          </p:cNvPr>
          <p:cNvSpPr>
            <a:spLocks noGrp="1"/>
          </p:cNvSpPr>
          <p:nvPr>
            <p:ph type="ftr" sz="quarter" idx="11"/>
          </p:nvPr>
        </p:nvSpPr>
        <p:spPr>
          <a:xfrm>
            <a:off x="4038600" y="6356350"/>
            <a:ext cx="4114800" cy="365125"/>
          </a:xfrm>
        </p:spPr>
        <p:txBody>
          <a:bodyPr>
            <a:normAutofit/>
          </a:bodyPr>
          <a:lstStyle/>
          <a:p>
            <a:endParaRPr lang="en-US" dirty="0">
              <a:latin typeface="NewJuneBook" panose="02000503030000020004" pitchFamily="50" charset="0"/>
            </a:endParaRPr>
          </a:p>
        </p:txBody>
      </p:sp>
      <p:sp>
        <p:nvSpPr>
          <p:cNvPr id="5" name="Slide Number Placeholder 4">
            <a:extLst>
              <a:ext uri="{FF2B5EF4-FFF2-40B4-BE49-F238E27FC236}">
                <a16:creationId xmlns:a16="http://schemas.microsoft.com/office/drawing/2014/main" id="{B1E3007E-A2D0-7E40-BE0F-204FDEC836ED}"/>
              </a:ext>
            </a:extLst>
          </p:cNvPr>
          <p:cNvSpPr>
            <a:spLocks noGrp="1"/>
          </p:cNvSpPr>
          <p:nvPr>
            <p:ph type="sldNum" sz="quarter" idx="12"/>
          </p:nvPr>
        </p:nvSpPr>
        <p:spPr>
          <a:xfrm>
            <a:off x="8610600" y="6356350"/>
            <a:ext cx="2743200" cy="365125"/>
          </a:xfrm>
        </p:spPr>
        <p:txBody>
          <a:bodyPr>
            <a:normAutofit/>
          </a:bodyPr>
          <a:lstStyle/>
          <a:p>
            <a:pPr>
              <a:spcAft>
                <a:spcPts val="600"/>
              </a:spcAft>
            </a:pPr>
            <a:fld id="{58339581-759F-43B7-B47D-47F906F0E294}" type="slidenum">
              <a:rPr lang="en-US" smtClean="0">
                <a:latin typeface="NewJuneBook" panose="02000503030000020004" pitchFamily="50" charset="0"/>
              </a:rPr>
              <a:pPr>
                <a:spcAft>
                  <a:spcPts val="600"/>
                </a:spcAft>
              </a:pPr>
              <a:t>9</a:t>
            </a:fld>
            <a:endParaRPr lang="en-US" dirty="0">
              <a:latin typeface="NewJuneBook" panose="02000503030000020004" pitchFamily="50" charset="0"/>
            </a:endParaRPr>
          </a:p>
        </p:txBody>
      </p:sp>
      <p:sp>
        <p:nvSpPr>
          <p:cNvPr id="11" name="Rectangle 10">
            <a:extLst>
              <a:ext uri="{FF2B5EF4-FFF2-40B4-BE49-F238E27FC236}">
                <a16:creationId xmlns:a16="http://schemas.microsoft.com/office/drawing/2014/main" id="{7FFE410C-3257-AD8D-C5C8-3C6285305223}"/>
              </a:ext>
            </a:extLst>
          </p:cNvPr>
          <p:cNvSpPr/>
          <p:nvPr/>
        </p:nvSpPr>
        <p:spPr>
          <a:xfrm>
            <a:off x="1562100" y="1773889"/>
            <a:ext cx="2057400" cy="370038"/>
          </a:xfrm>
          <a:prstGeom prst="rect">
            <a:avLst/>
          </a:prstGeom>
        </p:spPr>
        <p:txBody>
          <a:bodyPr wrap="square">
            <a:spAutoFit/>
          </a:bodyPr>
          <a:lstStyle/>
          <a:p>
            <a:pPr marR="0">
              <a:lnSpc>
                <a:spcPct val="107000"/>
              </a:lnSpc>
              <a:spcBef>
                <a:spcPts val="0"/>
              </a:spcBef>
              <a:spcAft>
                <a:spcPts val="800"/>
              </a:spcAft>
            </a:pPr>
            <a:endParaRPr lang="en-US" sz="1800" dirty="0">
              <a:solidFill>
                <a:schemeClr val="tx1"/>
              </a:solidFill>
              <a:effectLst/>
              <a:latin typeface="NewJuneBook" panose="02000503030000020004" pitchFamily="50"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73E8B46-C40E-B44D-92E3-CB553B00A2B7}"/>
              </a:ext>
            </a:extLst>
          </p:cNvPr>
          <p:cNvSpPr txBox="1"/>
          <p:nvPr/>
        </p:nvSpPr>
        <p:spPr>
          <a:xfrm>
            <a:off x="7123494" y="1981200"/>
            <a:ext cx="2085778" cy="2308324"/>
          </a:xfrm>
          <a:prstGeom prst="rect">
            <a:avLst/>
          </a:prstGeom>
          <a:noFill/>
        </p:spPr>
        <p:txBody>
          <a:bodyPr wrap="square" rtlCol="0">
            <a:spAutoFit/>
          </a:bodyPr>
          <a:lstStyle/>
          <a:p>
            <a:pPr algn="ctr"/>
            <a:r>
              <a:rPr lang="en-US" sz="2400" dirty="0">
                <a:solidFill>
                  <a:schemeClr val="bg2">
                    <a:lumMod val="10000"/>
                  </a:schemeClr>
                </a:solidFill>
                <a:latin typeface="NewJuneBook" panose="02000503030000020004" pitchFamily="50" charset="0"/>
              </a:rPr>
              <a:t>Use the scroll bar to access information in the General Information box</a:t>
            </a:r>
          </a:p>
        </p:txBody>
      </p:sp>
      <p:cxnSp>
        <p:nvCxnSpPr>
          <p:cNvPr id="9" name="Straight Arrow Connector 8">
            <a:extLst>
              <a:ext uri="{FF2B5EF4-FFF2-40B4-BE49-F238E27FC236}">
                <a16:creationId xmlns:a16="http://schemas.microsoft.com/office/drawing/2014/main" id="{11C8CE33-28AF-0C74-3A89-9EC6F963C0E4}"/>
              </a:ext>
            </a:extLst>
          </p:cNvPr>
          <p:cNvCxnSpPr/>
          <p:nvPr/>
        </p:nvCxnSpPr>
        <p:spPr>
          <a:xfrm flipH="1">
            <a:off x="6172200" y="2195155"/>
            <a:ext cx="951294"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9D356E7-3B37-5FA2-40D2-0BEC05E2AA32}"/>
              </a:ext>
            </a:extLst>
          </p:cNvPr>
          <p:cNvPicPr>
            <a:picLocks noChangeAspect="1"/>
          </p:cNvPicPr>
          <p:nvPr/>
        </p:nvPicPr>
        <p:blipFill>
          <a:blip r:embed="rId2"/>
          <a:stretch>
            <a:fillRect/>
          </a:stretch>
        </p:blipFill>
        <p:spPr>
          <a:xfrm>
            <a:off x="1319212" y="1653160"/>
            <a:ext cx="4600575" cy="3867150"/>
          </a:xfrm>
          <a:prstGeom prst="rect">
            <a:avLst/>
          </a:prstGeom>
        </p:spPr>
      </p:pic>
    </p:spTree>
    <p:extLst>
      <p:ext uri="{BB962C8B-B14F-4D97-AF65-F5344CB8AC3E}">
        <p14:creationId xmlns:p14="http://schemas.microsoft.com/office/powerpoint/2010/main" val="24919570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Finance">
  <a:themeElements>
    <a:clrScheme name="Custom 16">
      <a:dk1>
        <a:srgbClr val="F4333E"/>
      </a:dk1>
      <a:lt1>
        <a:srgbClr val="FFFFFF"/>
      </a:lt1>
      <a:dk2>
        <a:srgbClr val="F1E1D3"/>
      </a:dk2>
      <a:lt2>
        <a:srgbClr val="E9D6BE"/>
      </a:lt2>
      <a:accent1>
        <a:srgbClr val="AB306C"/>
      </a:accent1>
      <a:accent2>
        <a:srgbClr val="803B75"/>
      </a:accent2>
      <a:accent3>
        <a:srgbClr val="3B628E"/>
      </a:accent3>
      <a:accent4>
        <a:srgbClr val="4D7E8E"/>
      </a:accent4>
      <a:accent5>
        <a:srgbClr val="5E904C"/>
      </a:accent5>
      <a:accent6>
        <a:srgbClr val="BA7725"/>
      </a:accent6>
      <a:hlink>
        <a:srgbClr val="E93325"/>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7820</TotalTime>
  <Words>3168</Words>
  <Application>Microsoft Office PowerPoint</Application>
  <PresentationFormat>Widescreen</PresentationFormat>
  <Paragraphs>587</Paragraphs>
  <Slides>82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82</vt:i4>
      </vt:variant>
    </vt:vector>
  </HeadingPairs>
  <TitlesOfParts>
    <vt:vector size="93" baseType="lpstr">
      <vt:lpstr>Arial</vt:lpstr>
      <vt:lpstr>Blacker Pro Display</vt:lpstr>
      <vt:lpstr>Blacker Pro Display Extrabold</vt:lpstr>
      <vt:lpstr>Calibri</vt:lpstr>
      <vt:lpstr>NewJuneBold</vt:lpstr>
      <vt:lpstr>NewJuneBook</vt:lpstr>
      <vt:lpstr>NewJuneExtrabold</vt:lpstr>
      <vt:lpstr>NewJuneLight</vt:lpstr>
      <vt:lpstr>NewJuneRegular</vt:lpstr>
      <vt:lpstr>Wingdings</vt:lpstr>
      <vt:lpstr>Finance</vt:lpstr>
      <vt:lpstr>PowerPoint Presentation</vt:lpstr>
      <vt:lpstr>Speakers</vt:lpstr>
      <vt:lpstr>Part I AGENDA</vt:lpstr>
      <vt:lpstr>PowerPoint Presentation</vt:lpstr>
      <vt:lpstr>PowerPoint Presentation</vt:lpstr>
      <vt:lpstr>Logging In/Shop Page</vt:lpstr>
      <vt:lpstr>Shop Page</vt:lpstr>
      <vt:lpstr>PowerPoint Presentation</vt:lpstr>
      <vt:lpstr>Home Page – General Information Box</vt:lpstr>
      <vt:lpstr>PowerPoint Presentation</vt:lpstr>
      <vt:lpstr>Budget Checking</vt:lpstr>
      <vt:lpstr>Budget Checking</vt:lpstr>
      <vt:lpstr>PowerPoint Presentation</vt:lpstr>
      <vt:lpstr>PowerPoint Presentation</vt:lpstr>
      <vt:lpstr>PowerPoint Presentation</vt:lpstr>
      <vt:lpstr>Punchout Catalog Orders</vt:lpstr>
      <vt:lpstr>Punchout Catalog Orders</vt:lpstr>
      <vt:lpstr>Punchout Catalog Orders</vt:lpstr>
      <vt:lpstr>Punchout Catalog Orders</vt:lpstr>
      <vt:lpstr>Punchout Catalog Orders</vt:lpstr>
      <vt:lpstr>Punchout Catalog Orders</vt:lpstr>
      <vt:lpstr>Punchout Catalog Orders</vt:lpstr>
      <vt:lpstr>Checkout Page</vt:lpstr>
      <vt:lpstr>Checkout Page</vt:lpstr>
      <vt:lpstr>Checkout Page</vt:lpstr>
      <vt:lpstr>Checkout Page</vt:lpstr>
      <vt:lpstr>Checkout Page</vt:lpstr>
      <vt:lpstr>Checkout Page</vt:lpstr>
      <vt:lpstr>Checkout Page</vt:lpstr>
      <vt:lpstr>Checkout Page</vt:lpstr>
      <vt:lpstr>PowerPoint Presentation</vt:lpstr>
      <vt:lpstr>Checkout Page</vt:lpstr>
      <vt:lpstr>Checkout Page</vt:lpstr>
      <vt:lpstr>PowerPoint Presentation</vt:lpstr>
      <vt:lpstr>Checkout Page</vt:lpstr>
      <vt:lpstr>PowerPoint Presentation</vt:lpstr>
      <vt:lpstr>PowerPoint Presentation</vt:lpstr>
      <vt:lpstr>PowerPoint Presentation</vt:lpstr>
      <vt:lpstr>PowerPoint Presentation</vt:lpstr>
      <vt:lpstr>Blanket Orders</vt:lpstr>
      <vt:lpstr>PowerPoint Presentation</vt:lpstr>
      <vt:lpstr>Blanket Orders</vt:lpstr>
      <vt:lpstr>Blanket Orders</vt:lpstr>
      <vt:lpstr>Blanket Orders</vt:lpstr>
      <vt:lpstr>Approval Workflows</vt:lpstr>
      <vt:lpstr>Approval Workflows</vt:lpstr>
      <vt:lpstr>Approval Workflows</vt:lpstr>
      <vt:lpstr>Approval Workflows</vt:lpstr>
      <vt:lpstr>System Notes</vt:lpstr>
      <vt:lpstr>Checking Order Status</vt:lpstr>
      <vt:lpstr>Checking Order Status</vt:lpstr>
      <vt:lpstr>Checking Order Status</vt:lpstr>
      <vt:lpstr>Viewing PO/BPO </vt:lpstr>
      <vt:lpstr>Viewing PO/BPO </vt:lpstr>
      <vt:lpstr>Viewing PO/BPO </vt:lpstr>
      <vt:lpstr>Approving Orders</vt:lpstr>
      <vt:lpstr>Approving Orders</vt:lpstr>
      <vt:lpstr>Approving Orders</vt:lpstr>
      <vt:lpstr>Approving Orders</vt:lpstr>
      <vt:lpstr>Approving Orders</vt:lpstr>
      <vt:lpstr>Approving Orders</vt:lpstr>
      <vt:lpstr>Approving Orders</vt:lpstr>
      <vt:lpstr>Approving an Order – Mobile Approval</vt:lpstr>
      <vt:lpstr>PowerPoint Presentation</vt:lpstr>
      <vt:lpstr>Tools and References</vt:lpstr>
      <vt:lpstr>Helpful Information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www.brightcarbon.com</Manager>
  <Company>BrightCarbon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BrightCarbon</dc:title>
  <dc:subject>Visual Conversations. Visible Results.</dc:subject>
  <dc:creator>BrightCarbon</dc:creator>
  <cp:keywords>Compelling, Clear, Persuasive</cp:keywords>
  <dc:description>www.brightcarbon.com</dc:description>
  <cp:lastModifiedBy>Yelena Khaytin</cp:lastModifiedBy>
  <cp:revision>452</cp:revision>
  <dcterms:created xsi:type="dcterms:W3CDTF">2018-09-12T09:51:24Z</dcterms:created>
  <dcterms:modified xsi:type="dcterms:W3CDTF">2024-05-09T14:28:45Z</dcterms:modified>
  <cp:category>www.brightcarbon.com</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