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embeddedFontLst>
    <p:embeddedFont>
      <p:font typeface="Barlow Medium"/>
      <p:regular r:id="rId29"/>
      <p:bold r:id="rId30"/>
      <p:italic r:id="rId31"/>
      <p:boldItalic r:id="rId32"/>
    </p:embeddedFont>
    <p:embeddedFont>
      <p:font typeface="Barlow SemiBold"/>
      <p:regular r:id="rId33"/>
      <p:bold r:id="rId34"/>
      <p:italic r:id="rId35"/>
      <p:boldItalic r:id="rId36"/>
    </p:embeddedFont>
    <p:embeddedFont>
      <p:font typeface="Barlow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1" roundtripDataSignature="AMtx7miQ3THQaxEhyoQTjkdb1Ifk/6IK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-boldItalic.fntdata"/><Relationship Id="rId20" Type="http://schemas.openxmlformats.org/officeDocument/2006/relationships/slide" Target="slides/slide16.xml"/><Relationship Id="rId41" Type="http://customschemas.google.com/relationships/presentationmetadata" Target="meta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Barlow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BarlowMedium-italic.fntdata"/><Relationship Id="rId30" Type="http://schemas.openxmlformats.org/officeDocument/2006/relationships/font" Target="fonts/BarlowMedium-bold.fntdata"/><Relationship Id="rId11" Type="http://schemas.openxmlformats.org/officeDocument/2006/relationships/slide" Target="slides/slide7.xml"/><Relationship Id="rId33" Type="http://schemas.openxmlformats.org/officeDocument/2006/relationships/font" Target="fonts/BarlowSemiBold-regular.fntdata"/><Relationship Id="rId10" Type="http://schemas.openxmlformats.org/officeDocument/2006/relationships/slide" Target="slides/slide6.xml"/><Relationship Id="rId32" Type="http://schemas.openxmlformats.org/officeDocument/2006/relationships/font" Target="fonts/BarlowMedium-boldItalic.fntdata"/><Relationship Id="rId13" Type="http://schemas.openxmlformats.org/officeDocument/2006/relationships/slide" Target="slides/slide9.xml"/><Relationship Id="rId35" Type="http://schemas.openxmlformats.org/officeDocument/2006/relationships/font" Target="fonts/BarlowSemiBold-italic.fntdata"/><Relationship Id="rId12" Type="http://schemas.openxmlformats.org/officeDocument/2006/relationships/slide" Target="slides/slide8.xml"/><Relationship Id="rId34" Type="http://schemas.openxmlformats.org/officeDocument/2006/relationships/font" Target="fonts/BarlowSemiBold-bold.fntdata"/><Relationship Id="rId15" Type="http://schemas.openxmlformats.org/officeDocument/2006/relationships/slide" Target="slides/slide11.xml"/><Relationship Id="rId37" Type="http://schemas.openxmlformats.org/officeDocument/2006/relationships/font" Target="fonts/Barlow-regular.fntdata"/><Relationship Id="rId14" Type="http://schemas.openxmlformats.org/officeDocument/2006/relationships/slide" Target="slides/slide10.xml"/><Relationship Id="rId36" Type="http://schemas.openxmlformats.org/officeDocument/2006/relationships/font" Target="fonts/BarlowSemiBold-boldItalic.fntdata"/><Relationship Id="rId17" Type="http://schemas.openxmlformats.org/officeDocument/2006/relationships/slide" Target="slides/slide13.xml"/><Relationship Id="rId39" Type="http://schemas.openxmlformats.org/officeDocument/2006/relationships/font" Target="fonts/Barlow-italic.fntdata"/><Relationship Id="rId16" Type="http://schemas.openxmlformats.org/officeDocument/2006/relationships/slide" Target="slides/slide12.xml"/><Relationship Id="rId38" Type="http://schemas.openxmlformats.org/officeDocument/2006/relationships/font" Target="fonts/Barlow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9" name="Google Shape;26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6" name="Google Shape;36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5" name="Google Shape;27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6" name="Google Shape;30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02C4E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-1" y="439571"/>
            <a:ext cx="4649789" cy="15730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3" name="Google Shape;13;p26"/>
          <p:cNvSpPr txBox="1"/>
          <p:nvPr>
            <p:ph type="ctrTitle"/>
          </p:nvPr>
        </p:nvSpPr>
        <p:spPr>
          <a:xfrm>
            <a:off x="368300" y="2338767"/>
            <a:ext cx="1148406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arlow Semi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6"/>
          <p:cNvSpPr txBox="1"/>
          <p:nvPr>
            <p:ph idx="1" type="subTitle"/>
          </p:nvPr>
        </p:nvSpPr>
        <p:spPr>
          <a:xfrm>
            <a:off x="368300" y="4818442"/>
            <a:ext cx="11484066" cy="997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2" type="sldNum"/>
          </p:nvPr>
        </p:nvSpPr>
        <p:spPr>
          <a:xfrm>
            <a:off x="8610600" y="6356350"/>
            <a:ext cx="1447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" name="Google Shape;18;p26"/>
          <p:cNvGrpSpPr/>
          <p:nvPr/>
        </p:nvGrpSpPr>
        <p:grpSpPr>
          <a:xfrm>
            <a:off x="233362" y="662524"/>
            <a:ext cx="4183063" cy="1127125"/>
            <a:chOff x="466725" y="520700"/>
            <a:chExt cx="4183063" cy="1127125"/>
          </a:xfrm>
        </p:grpSpPr>
        <p:sp>
          <p:nvSpPr>
            <p:cNvPr id="19" name="Google Shape;19;p26"/>
            <p:cNvSpPr/>
            <p:nvPr/>
          </p:nvSpPr>
          <p:spPr>
            <a:xfrm>
              <a:off x="1789113" y="774700"/>
              <a:ext cx="2860675" cy="622300"/>
            </a:xfrm>
            <a:custGeom>
              <a:rect b="b" l="l" r="r" t="t"/>
              <a:pathLst>
                <a:path extrusionOk="0" h="392" w="1802">
                  <a:moveTo>
                    <a:pt x="1638" y="301"/>
                  </a:moveTo>
                  <a:lnTo>
                    <a:pt x="1638" y="301"/>
                  </a:lnTo>
                  <a:lnTo>
                    <a:pt x="1670" y="340"/>
                  </a:lnTo>
                  <a:lnTo>
                    <a:pt x="1701" y="375"/>
                  </a:lnTo>
                  <a:lnTo>
                    <a:pt x="1701" y="375"/>
                  </a:lnTo>
                  <a:lnTo>
                    <a:pt x="1706" y="380"/>
                  </a:lnTo>
                  <a:lnTo>
                    <a:pt x="1712" y="383"/>
                  </a:lnTo>
                  <a:lnTo>
                    <a:pt x="1712" y="383"/>
                  </a:lnTo>
                  <a:lnTo>
                    <a:pt x="1725" y="386"/>
                  </a:lnTo>
                  <a:lnTo>
                    <a:pt x="1754" y="392"/>
                  </a:lnTo>
                  <a:lnTo>
                    <a:pt x="1754" y="392"/>
                  </a:lnTo>
                  <a:lnTo>
                    <a:pt x="1751" y="328"/>
                  </a:lnTo>
                  <a:lnTo>
                    <a:pt x="1750" y="275"/>
                  </a:lnTo>
                  <a:lnTo>
                    <a:pt x="1750" y="155"/>
                  </a:lnTo>
                  <a:lnTo>
                    <a:pt x="1750" y="155"/>
                  </a:lnTo>
                  <a:lnTo>
                    <a:pt x="1751" y="72"/>
                  </a:lnTo>
                  <a:lnTo>
                    <a:pt x="1752" y="48"/>
                  </a:lnTo>
                  <a:lnTo>
                    <a:pt x="1753" y="37"/>
                  </a:lnTo>
                  <a:lnTo>
                    <a:pt x="1753" y="37"/>
                  </a:lnTo>
                  <a:lnTo>
                    <a:pt x="1754" y="33"/>
                  </a:lnTo>
                  <a:lnTo>
                    <a:pt x="1756" y="29"/>
                  </a:lnTo>
                  <a:lnTo>
                    <a:pt x="1758" y="27"/>
                  </a:lnTo>
                  <a:lnTo>
                    <a:pt x="1762" y="24"/>
                  </a:lnTo>
                  <a:lnTo>
                    <a:pt x="1766" y="23"/>
                  </a:lnTo>
                  <a:lnTo>
                    <a:pt x="1770" y="22"/>
                  </a:lnTo>
                  <a:lnTo>
                    <a:pt x="1781" y="21"/>
                  </a:lnTo>
                  <a:lnTo>
                    <a:pt x="1802" y="21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766" y="5"/>
                  </a:lnTo>
                  <a:lnTo>
                    <a:pt x="1737" y="5"/>
                  </a:lnTo>
                  <a:lnTo>
                    <a:pt x="1737" y="5"/>
                  </a:lnTo>
                  <a:lnTo>
                    <a:pt x="1708" y="5"/>
                  </a:lnTo>
                  <a:lnTo>
                    <a:pt x="1670" y="4"/>
                  </a:lnTo>
                  <a:lnTo>
                    <a:pt x="1670" y="21"/>
                  </a:lnTo>
                  <a:lnTo>
                    <a:pt x="1690" y="22"/>
                  </a:lnTo>
                  <a:lnTo>
                    <a:pt x="1690" y="22"/>
                  </a:lnTo>
                  <a:lnTo>
                    <a:pt x="1703" y="24"/>
                  </a:lnTo>
                  <a:lnTo>
                    <a:pt x="1712" y="27"/>
                  </a:lnTo>
                  <a:lnTo>
                    <a:pt x="1718" y="30"/>
                  </a:lnTo>
                  <a:lnTo>
                    <a:pt x="1720" y="32"/>
                  </a:lnTo>
                  <a:lnTo>
                    <a:pt x="1721" y="35"/>
                  </a:lnTo>
                  <a:lnTo>
                    <a:pt x="1721" y="35"/>
                  </a:lnTo>
                  <a:lnTo>
                    <a:pt x="1723" y="46"/>
                  </a:lnTo>
                  <a:lnTo>
                    <a:pt x="1724" y="70"/>
                  </a:lnTo>
                  <a:lnTo>
                    <a:pt x="1725" y="152"/>
                  </a:lnTo>
                  <a:lnTo>
                    <a:pt x="1725" y="325"/>
                  </a:lnTo>
                  <a:lnTo>
                    <a:pt x="1725" y="325"/>
                  </a:lnTo>
                  <a:lnTo>
                    <a:pt x="1697" y="292"/>
                  </a:lnTo>
                  <a:lnTo>
                    <a:pt x="1654" y="241"/>
                  </a:lnTo>
                  <a:lnTo>
                    <a:pt x="1562" y="128"/>
                  </a:lnTo>
                  <a:lnTo>
                    <a:pt x="1562" y="128"/>
                  </a:lnTo>
                  <a:lnTo>
                    <a:pt x="1513" y="66"/>
                  </a:lnTo>
                  <a:lnTo>
                    <a:pt x="1513" y="66"/>
                  </a:lnTo>
                  <a:lnTo>
                    <a:pt x="1489" y="36"/>
                  </a:lnTo>
                  <a:lnTo>
                    <a:pt x="1463" y="4"/>
                  </a:lnTo>
                  <a:lnTo>
                    <a:pt x="1463" y="4"/>
                  </a:lnTo>
                  <a:lnTo>
                    <a:pt x="1441" y="5"/>
                  </a:lnTo>
                  <a:lnTo>
                    <a:pt x="1421" y="5"/>
                  </a:lnTo>
                  <a:lnTo>
                    <a:pt x="1421" y="5"/>
                  </a:lnTo>
                  <a:lnTo>
                    <a:pt x="1398" y="5"/>
                  </a:lnTo>
                  <a:lnTo>
                    <a:pt x="1369" y="4"/>
                  </a:lnTo>
                  <a:lnTo>
                    <a:pt x="1369" y="21"/>
                  </a:lnTo>
                  <a:lnTo>
                    <a:pt x="1386" y="21"/>
                  </a:lnTo>
                  <a:lnTo>
                    <a:pt x="1386" y="21"/>
                  </a:lnTo>
                  <a:lnTo>
                    <a:pt x="1391" y="21"/>
                  </a:lnTo>
                  <a:lnTo>
                    <a:pt x="1396" y="22"/>
                  </a:lnTo>
                  <a:lnTo>
                    <a:pt x="1402" y="23"/>
                  </a:lnTo>
                  <a:lnTo>
                    <a:pt x="1405" y="25"/>
                  </a:lnTo>
                  <a:lnTo>
                    <a:pt x="1405" y="25"/>
                  </a:lnTo>
                  <a:lnTo>
                    <a:pt x="1411" y="29"/>
                  </a:lnTo>
                  <a:lnTo>
                    <a:pt x="1416" y="36"/>
                  </a:lnTo>
                  <a:lnTo>
                    <a:pt x="1416" y="36"/>
                  </a:lnTo>
                  <a:lnTo>
                    <a:pt x="1418" y="39"/>
                  </a:lnTo>
                  <a:lnTo>
                    <a:pt x="1419" y="43"/>
                  </a:lnTo>
                  <a:lnTo>
                    <a:pt x="1420" y="57"/>
                  </a:lnTo>
                  <a:lnTo>
                    <a:pt x="1420" y="57"/>
                  </a:lnTo>
                  <a:lnTo>
                    <a:pt x="1421" y="130"/>
                  </a:lnTo>
                  <a:lnTo>
                    <a:pt x="1421" y="264"/>
                  </a:lnTo>
                  <a:lnTo>
                    <a:pt x="1421" y="264"/>
                  </a:lnTo>
                  <a:lnTo>
                    <a:pt x="1420" y="309"/>
                  </a:lnTo>
                  <a:lnTo>
                    <a:pt x="1418" y="344"/>
                  </a:lnTo>
                  <a:lnTo>
                    <a:pt x="1418" y="344"/>
                  </a:lnTo>
                  <a:lnTo>
                    <a:pt x="1417" y="350"/>
                  </a:lnTo>
                  <a:lnTo>
                    <a:pt x="1416" y="355"/>
                  </a:lnTo>
                  <a:lnTo>
                    <a:pt x="1413" y="360"/>
                  </a:lnTo>
                  <a:lnTo>
                    <a:pt x="1411" y="363"/>
                  </a:lnTo>
                  <a:lnTo>
                    <a:pt x="1411" y="363"/>
                  </a:lnTo>
                  <a:lnTo>
                    <a:pt x="1408" y="365"/>
                  </a:lnTo>
                  <a:lnTo>
                    <a:pt x="1403" y="366"/>
                  </a:lnTo>
                  <a:lnTo>
                    <a:pt x="1396" y="367"/>
                  </a:lnTo>
                  <a:lnTo>
                    <a:pt x="1388" y="367"/>
                  </a:lnTo>
                  <a:lnTo>
                    <a:pt x="1369" y="367"/>
                  </a:lnTo>
                  <a:lnTo>
                    <a:pt x="1369" y="384"/>
                  </a:lnTo>
                  <a:lnTo>
                    <a:pt x="1369" y="384"/>
                  </a:lnTo>
                  <a:lnTo>
                    <a:pt x="1444" y="382"/>
                  </a:lnTo>
                  <a:lnTo>
                    <a:pt x="1444" y="382"/>
                  </a:lnTo>
                  <a:lnTo>
                    <a:pt x="1469" y="383"/>
                  </a:lnTo>
                  <a:lnTo>
                    <a:pt x="1498" y="384"/>
                  </a:lnTo>
                  <a:lnTo>
                    <a:pt x="1498" y="367"/>
                  </a:lnTo>
                  <a:lnTo>
                    <a:pt x="1479" y="366"/>
                  </a:lnTo>
                  <a:lnTo>
                    <a:pt x="1479" y="366"/>
                  </a:lnTo>
                  <a:lnTo>
                    <a:pt x="1462" y="364"/>
                  </a:lnTo>
                  <a:lnTo>
                    <a:pt x="1457" y="362"/>
                  </a:lnTo>
                  <a:lnTo>
                    <a:pt x="1454" y="360"/>
                  </a:lnTo>
                  <a:lnTo>
                    <a:pt x="1454" y="360"/>
                  </a:lnTo>
                  <a:lnTo>
                    <a:pt x="1452" y="358"/>
                  </a:lnTo>
                  <a:lnTo>
                    <a:pt x="1451" y="352"/>
                  </a:lnTo>
                  <a:lnTo>
                    <a:pt x="1447" y="337"/>
                  </a:lnTo>
                  <a:lnTo>
                    <a:pt x="1447" y="337"/>
                  </a:lnTo>
                  <a:lnTo>
                    <a:pt x="1446" y="302"/>
                  </a:lnTo>
                  <a:lnTo>
                    <a:pt x="1445" y="249"/>
                  </a:lnTo>
                  <a:lnTo>
                    <a:pt x="1445" y="64"/>
                  </a:lnTo>
                  <a:lnTo>
                    <a:pt x="1638" y="301"/>
                  </a:lnTo>
                  <a:close/>
                  <a:moveTo>
                    <a:pt x="1067" y="73"/>
                  </a:moveTo>
                  <a:lnTo>
                    <a:pt x="1134" y="234"/>
                  </a:lnTo>
                  <a:lnTo>
                    <a:pt x="999" y="234"/>
                  </a:lnTo>
                  <a:lnTo>
                    <a:pt x="1067" y="73"/>
                  </a:lnTo>
                  <a:close/>
                  <a:moveTo>
                    <a:pt x="1174" y="330"/>
                  </a:moveTo>
                  <a:lnTo>
                    <a:pt x="1174" y="330"/>
                  </a:lnTo>
                  <a:lnTo>
                    <a:pt x="1180" y="347"/>
                  </a:lnTo>
                  <a:lnTo>
                    <a:pt x="1182" y="355"/>
                  </a:lnTo>
                  <a:lnTo>
                    <a:pt x="1182" y="355"/>
                  </a:lnTo>
                  <a:lnTo>
                    <a:pt x="1181" y="360"/>
                  </a:lnTo>
                  <a:lnTo>
                    <a:pt x="1178" y="363"/>
                  </a:lnTo>
                  <a:lnTo>
                    <a:pt x="1178" y="363"/>
                  </a:lnTo>
                  <a:lnTo>
                    <a:pt x="1173" y="365"/>
                  </a:lnTo>
                  <a:lnTo>
                    <a:pt x="1161" y="366"/>
                  </a:lnTo>
                  <a:lnTo>
                    <a:pt x="1134" y="367"/>
                  </a:lnTo>
                  <a:lnTo>
                    <a:pt x="1134" y="384"/>
                  </a:lnTo>
                  <a:lnTo>
                    <a:pt x="1134" y="384"/>
                  </a:lnTo>
                  <a:lnTo>
                    <a:pt x="1178" y="383"/>
                  </a:lnTo>
                  <a:lnTo>
                    <a:pt x="1213" y="382"/>
                  </a:lnTo>
                  <a:lnTo>
                    <a:pt x="1213" y="382"/>
                  </a:lnTo>
                  <a:lnTo>
                    <a:pt x="1245" y="383"/>
                  </a:lnTo>
                  <a:lnTo>
                    <a:pt x="1279" y="384"/>
                  </a:lnTo>
                  <a:lnTo>
                    <a:pt x="1279" y="367"/>
                  </a:lnTo>
                  <a:lnTo>
                    <a:pt x="1279" y="367"/>
                  </a:lnTo>
                  <a:lnTo>
                    <a:pt x="1262" y="366"/>
                  </a:lnTo>
                  <a:lnTo>
                    <a:pt x="1257" y="365"/>
                  </a:lnTo>
                  <a:lnTo>
                    <a:pt x="1253" y="364"/>
                  </a:lnTo>
                  <a:lnTo>
                    <a:pt x="1253" y="364"/>
                  </a:lnTo>
                  <a:lnTo>
                    <a:pt x="1247" y="360"/>
                  </a:lnTo>
                  <a:lnTo>
                    <a:pt x="1242" y="354"/>
                  </a:lnTo>
                  <a:lnTo>
                    <a:pt x="1242" y="354"/>
                  </a:lnTo>
                  <a:lnTo>
                    <a:pt x="1236" y="342"/>
                  </a:lnTo>
                  <a:lnTo>
                    <a:pt x="1224" y="315"/>
                  </a:lnTo>
                  <a:lnTo>
                    <a:pt x="1089" y="0"/>
                  </a:lnTo>
                  <a:lnTo>
                    <a:pt x="1071" y="0"/>
                  </a:lnTo>
                  <a:lnTo>
                    <a:pt x="1071" y="0"/>
                  </a:lnTo>
                  <a:lnTo>
                    <a:pt x="1055" y="40"/>
                  </a:lnTo>
                  <a:lnTo>
                    <a:pt x="1030" y="97"/>
                  </a:lnTo>
                  <a:lnTo>
                    <a:pt x="957" y="264"/>
                  </a:lnTo>
                  <a:lnTo>
                    <a:pt x="957" y="264"/>
                  </a:lnTo>
                  <a:lnTo>
                    <a:pt x="936" y="307"/>
                  </a:lnTo>
                  <a:lnTo>
                    <a:pt x="917" y="347"/>
                  </a:lnTo>
                  <a:lnTo>
                    <a:pt x="917" y="347"/>
                  </a:lnTo>
                  <a:lnTo>
                    <a:pt x="912" y="358"/>
                  </a:lnTo>
                  <a:lnTo>
                    <a:pt x="909" y="361"/>
                  </a:lnTo>
                  <a:lnTo>
                    <a:pt x="906" y="363"/>
                  </a:lnTo>
                  <a:lnTo>
                    <a:pt x="906" y="363"/>
                  </a:lnTo>
                  <a:lnTo>
                    <a:pt x="902" y="365"/>
                  </a:lnTo>
                  <a:lnTo>
                    <a:pt x="897" y="366"/>
                  </a:lnTo>
                  <a:lnTo>
                    <a:pt x="881" y="367"/>
                  </a:lnTo>
                  <a:lnTo>
                    <a:pt x="874" y="367"/>
                  </a:lnTo>
                  <a:lnTo>
                    <a:pt x="874" y="384"/>
                  </a:lnTo>
                  <a:lnTo>
                    <a:pt x="874" y="384"/>
                  </a:lnTo>
                  <a:lnTo>
                    <a:pt x="905" y="383"/>
                  </a:lnTo>
                  <a:lnTo>
                    <a:pt x="942" y="382"/>
                  </a:lnTo>
                  <a:lnTo>
                    <a:pt x="942" y="382"/>
                  </a:lnTo>
                  <a:lnTo>
                    <a:pt x="972" y="383"/>
                  </a:lnTo>
                  <a:lnTo>
                    <a:pt x="999" y="384"/>
                  </a:lnTo>
                  <a:lnTo>
                    <a:pt x="999" y="367"/>
                  </a:lnTo>
                  <a:lnTo>
                    <a:pt x="974" y="365"/>
                  </a:lnTo>
                  <a:lnTo>
                    <a:pt x="974" y="365"/>
                  </a:lnTo>
                  <a:lnTo>
                    <a:pt x="962" y="363"/>
                  </a:lnTo>
                  <a:lnTo>
                    <a:pt x="957" y="361"/>
                  </a:lnTo>
                  <a:lnTo>
                    <a:pt x="957" y="361"/>
                  </a:lnTo>
                  <a:lnTo>
                    <a:pt x="953" y="357"/>
                  </a:lnTo>
                  <a:lnTo>
                    <a:pt x="953" y="351"/>
                  </a:lnTo>
                  <a:lnTo>
                    <a:pt x="953" y="351"/>
                  </a:lnTo>
                  <a:lnTo>
                    <a:pt x="955" y="345"/>
                  </a:lnTo>
                  <a:lnTo>
                    <a:pt x="958" y="333"/>
                  </a:lnTo>
                  <a:lnTo>
                    <a:pt x="972" y="299"/>
                  </a:lnTo>
                  <a:lnTo>
                    <a:pt x="990" y="256"/>
                  </a:lnTo>
                  <a:lnTo>
                    <a:pt x="1144" y="256"/>
                  </a:lnTo>
                  <a:lnTo>
                    <a:pt x="1174" y="330"/>
                  </a:lnTo>
                  <a:close/>
                  <a:moveTo>
                    <a:pt x="633" y="200"/>
                  </a:moveTo>
                  <a:lnTo>
                    <a:pt x="633" y="200"/>
                  </a:lnTo>
                  <a:lnTo>
                    <a:pt x="660" y="200"/>
                  </a:lnTo>
                  <a:lnTo>
                    <a:pt x="681" y="201"/>
                  </a:lnTo>
                  <a:lnTo>
                    <a:pt x="696" y="204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6" y="208"/>
                  </a:lnTo>
                  <a:lnTo>
                    <a:pt x="709" y="210"/>
                  </a:lnTo>
                  <a:lnTo>
                    <a:pt x="711" y="217"/>
                  </a:lnTo>
                  <a:lnTo>
                    <a:pt x="713" y="226"/>
                  </a:lnTo>
                  <a:lnTo>
                    <a:pt x="714" y="238"/>
                  </a:lnTo>
                  <a:lnTo>
                    <a:pt x="714" y="253"/>
                  </a:lnTo>
                  <a:lnTo>
                    <a:pt x="732" y="253"/>
                  </a:lnTo>
                  <a:lnTo>
                    <a:pt x="732" y="253"/>
                  </a:lnTo>
                  <a:lnTo>
                    <a:pt x="731" y="221"/>
                  </a:lnTo>
                  <a:lnTo>
                    <a:pt x="730" y="193"/>
                  </a:lnTo>
                  <a:lnTo>
                    <a:pt x="730" y="193"/>
                  </a:lnTo>
                  <a:lnTo>
                    <a:pt x="731" y="165"/>
                  </a:lnTo>
                  <a:lnTo>
                    <a:pt x="732" y="129"/>
                  </a:lnTo>
                  <a:lnTo>
                    <a:pt x="714" y="129"/>
                  </a:lnTo>
                  <a:lnTo>
                    <a:pt x="714" y="146"/>
                  </a:lnTo>
                  <a:lnTo>
                    <a:pt x="714" y="146"/>
                  </a:lnTo>
                  <a:lnTo>
                    <a:pt x="713" y="157"/>
                  </a:lnTo>
                  <a:lnTo>
                    <a:pt x="712" y="164"/>
                  </a:lnTo>
                  <a:lnTo>
                    <a:pt x="709" y="171"/>
                  </a:lnTo>
                  <a:lnTo>
                    <a:pt x="705" y="174"/>
                  </a:lnTo>
                  <a:lnTo>
                    <a:pt x="705" y="174"/>
                  </a:lnTo>
                  <a:lnTo>
                    <a:pt x="698" y="176"/>
                  </a:lnTo>
                  <a:lnTo>
                    <a:pt x="683" y="177"/>
                  </a:lnTo>
                  <a:lnTo>
                    <a:pt x="662" y="178"/>
                  </a:lnTo>
                  <a:lnTo>
                    <a:pt x="633" y="178"/>
                  </a:lnTo>
                  <a:lnTo>
                    <a:pt x="633" y="178"/>
                  </a:lnTo>
                  <a:lnTo>
                    <a:pt x="611" y="178"/>
                  </a:lnTo>
                  <a:lnTo>
                    <a:pt x="586" y="176"/>
                  </a:lnTo>
                  <a:lnTo>
                    <a:pt x="586" y="122"/>
                  </a:lnTo>
                  <a:lnTo>
                    <a:pt x="586" y="80"/>
                  </a:lnTo>
                  <a:lnTo>
                    <a:pt x="586" y="80"/>
                  </a:lnTo>
                  <a:lnTo>
                    <a:pt x="587" y="30"/>
                  </a:lnTo>
                  <a:lnTo>
                    <a:pt x="587" y="30"/>
                  </a:lnTo>
                  <a:lnTo>
                    <a:pt x="627" y="28"/>
                  </a:lnTo>
                  <a:lnTo>
                    <a:pt x="664" y="27"/>
                  </a:lnTo>
                  <a:lnTo>
                    <a:pt x="664" y="27"/>
                  </a:lnTo>
                  <a:lnTo>
                    <a:pt x="686" y="28"/>
                  </a:lnTo>
                  <a:lnTo>
                    <a:pt x="706" y="30"/>
                  </a:lnTo>
                  <a:lnTo>
                    <a:pt x="726" y="33"/>
                  </a:lnTo>
                  <a:lnTo>
                    <a:pt x="742" y="39"/>
                  </a:lnTo>
                  <a:lnTo>
                    <a:pt x="742" y="39"/>
                  </a:lnTo>
                  <a:lnTo>
                    <a:pt x="744" y="61"/>
                  </a:lnTo>
                  <a:lnTo>
                    <a:pt x="745" y="88"/>
                  </a:lnTo>
                  <a:lnTo>
                    <a:pt x="763" y="88"/>
                  </a:lnTo>
                  <a:lnTo>
                    <a:pt x="763" y="88"/>
                  </a:lnTo>
                  <a:lnTo>
                    <a:pt x="764" y="63"/>
                  </a:lnTo>
                  <a:lnTo>
                    <a:pt x="766" y="42"/>
                  </a:lnTo>
                  <a:lnTo>
                    <a:pt x="770" y="23"/>
                  </a:lnTo>
                  <a:lnTo>
                    <a:pt x="775" y="5"/>
                  </a:lnTo>
                  <a:lnTo>
                    <a:pt x="775" y="5"/>
                  </a:lnTo>
                  <a:lnTo>
                    <a:pt x="749" y="4"/>
                  </a:lnTo>
                  <a:lnTo>
                    <a:pt x="724" y="4"/>
                  </a:lnTo>
                  <a:lnTo>
                    <a:pt x="676" y="4"/>
                  </a:lnTo>
                  <a:lnTo>
                    <a:pt x="572" y="5"/>
                  </a:lnTo>
                  <a:lnTo>
                    <a:pt x="572" y="5"/>
                  </a:lnTo>
                  <a:lnTo>
                    <a:pt x="536" y="5"/>
                  </a:lnTo>
                  <a:lnTo>
                    <a:pt x="507" y="4"/>
                  </a:lnTo>
                  <a:lnTo>
                    <a:pt x="479" y="4"/>
                  </a:lnTo>
                  <a:lnTo>
                    <a:pt x="479" y="21"/>
                  </a:lnTo>
                  <a:lnTo>
                    <a:pt x="499" y="23"/>
                  </a:lnTo>
                  <a:lnTo>
                    <a:pt x="499" y="23"/>
                  </a:lnTo>
                  <a:lnTo>
                    <a:pt x="515" y="24"/>
                  </a:lnTo>
                  <a:lnTo>
                    <a:pt x="522" y="27"/>
                  </a:lnTo>
                  <a:lnTo>
                    <a:pt x="522" y="27"/>
                  </a:lnTo>
                  <a:lnTo>
                    <a:pt x="525" y="29"/>
                  </a:lnTo>
                  <a:lnTo>
                    <a:pt x="528" y="33"/>
                  </a:lnTo>
                  <a:lnTo>
                    <a:pt x="528" y="33"/>
                  </a:lnTo>
                  <a:lnTo>
                    <a:pt x="530" y="43"/>
                  </a:lnTo>
                  <a:lnTo>
                    <a:pt x="532" y="61"/>
                  </a:lnTo>
                  <a:lnTo>
                    <a:pt x="532" y="61"/>
                  </a:lnTo>
                  <a:lnTo>
                    <a:pt x="533" y="88"/>
                  </a:lnTo>
                  <a:lnTo>
                    <a:pt x="533" y="121"/>
                  </a:lnTo>
                  <a:lnTo>
                    <a:pt x="533" y="267"/>
                  </a:lnTo>
                  <a:lnTo>
                    <a:pt x="533" y="267"/>
                  </a:lnTo>
                  <a:lnTo>
                    <a:pt x="533" y="314"/>
                  </a:lnTo>
                  <a:lnTo>
                    <a:pt x="532" y="342"/>
                  </a:lnTo>
                  <a:lnTo>
                    <a:pt x="532" y="342"/>
                  </a:lnTo>
                  <a:lnTo>
                    <a:pt x="530" y="349"/>
                  </a:lnTo>
                  <a:lnTo>
                    <a:pt x="529" y="355"/>
                  </a:lnTo>
                  <a:lnTo>
                    <a:pt x="527" y="360"/>
                  </a:lnTo>
                  <a:lnTo>
                    <a:pt x="523" y="363"/>
                  </a:lnTo>
                  <a:lnTo>
                    <a:pt x="523" y="363"/>
                  </a:lnTo>
                  <a:lnTo>
                    <a:pt x="519" y="365"/>
                  </a:lnTo>
                  <a:lnTo>
                    <a:pt x="513" y="366"/>
                  </a:lnTo>
                  <a:lnTo>
                    <a:pt x="504" y="367"/>
                  </a:lnTo>
                  <a:lnTo>
                    <a:pt x="494" y="367"/>
                  </a:lnTo>
                  <a:lnTo>
                    <a:pt x="486" y="367"/>
                  </a:lnTo>
                  <a:lnTo>
                    <a:pt x="486" y="384"/>
                  </a:lnTo>
                  <a:lnTo>
                    <a:pt x="486" y="384"/>
                  </a:lnTo>
                  <a:lnTo>
                    <a:pt x="533" y="383"/>
                  </a:lnTo>
                  <a:lnTo>
                    <a:pt x="569" y="382"/>
                  </a:lnTo>
                  <a:lnTo>
                    <a:pt x="569" y="382"/>
                  </a:lnTo>
                  <a:lnTo>
                    <a:pt x="671" y="384"/>
                  </a:lnTo>
                  <a:lnTo>
                    <a:pt x="714" y="385"/>
                  </a:lnTo>
                  <a:lnTo>
                    <a:pt x="714" y="385"/>
                  </a:lnTo>
                  <a:lnTo>
                    <a:pt x="744" y="384"/>
                  </a:lnTo>
                  <a:lnTo>
                    <a:pt x="775" y="382"/>
                  </a:lnTo>
                  <a:lnTo>
                    <a:pt x="774" y="370"/>
                  </a:lnTo>
                  <a:lnTo>
                    <a:pt x="774" y="370"/>
                  </a:lnTo>
                  <a:lnTo>
                    <a:pt x="776" y="341"/>
                  </a:lnTo>
                  <a:lnTo>
                    <a:pt x="781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57" y="325"/>
                  </a:lnTo>
                  <a:lnTo>
                    <a:pt x="750" y="351"/>
                  </a:lnTo>
                  <a:lnTo>
                    <a:pt x="750" y="351"/>
                  </a:lnTo>
                  <a:lnTo>
                    <a:pt x="735" y="355"/>
                  </a:lnTo>
                  <a:lnTo>
                    <a:pt x="721" y="358"/>
                  </a:lnTo>
                  <a:lnTo>
                    <a:pt x="721" y="358"/>
                  </a:lnTo>
                  <a:lnTo>
                    <a:pt x="699" y="360"/>
                  </a:lnTo>
                  <a:lnTo>
                    <a:pt x="671" y="361"/>
                  </a:lnTo>
                  <a:lnTo>
                    <a:pt x="671" y="361"/>
                  </a:lnTo>
                  <a:lnTo>
                    <a:pt x="628" y="360"/>
                  </a:lnTo>
                  <a:lnTo>
                    <a:pt x="587" y="358"/>
                  </a:lnTo>
                  <a:lnTo>
                    <a:pt x="587" y="358"/>
                  </a:lnTo>
                  <a:lnTo>
                    <a:pt x="586" y="306"/>
                  </a:lnTo>
                  <a:lnTo>
                    <a:pt x="586" y="268"/>
                  </a:lnTo>
                  <a:lnTo>
                    <a:pt x="586" y="202"/>
                  </a:lnTo>
                  <a:lnTo>
                    <a:pt x="586" y="202"/>
                  </a:lnTo>
                  <a:lnTo>
                    <a:pt x="610" y="201"/>
                  </a:lnTo>
                  <a:lnTo>
                    <a:pt x="633" y="200"/>
                  </a:lnTo>
                  <a:lnTo>
                    <a:pt x="633" y="200"/>
                  </a:lnTo>
                  <a:close/>
                  <a:moveTo>
                    <a:pt x="255" y="79"/>
                  </a:moveTo>
                  <a:lnTo>
                    <a:pt x="255" y="79"/>
                  </a:lnTo>
                  <a:lnTo>
                    <a:pt x="296" y="44"/>
                  </a:lnTo>
                  <a:lnTo>
                    <a:pt x="308" y="33"/>
                  </a:lnTo>
                  <a:lnTo>
                    <a:pt x="317" y="28"/>
                  </a:lnTo>
                  <a:lnTo>
                    <a:pt x="317" y="28"/>
                  </a:lnTo>
                  <a:lnTo>
                    <a:pt x="324" y="24"/>
                  </a:lnTo>
                  <a:lnTo>
                    <a:pt x="332" y="22"/>
                  </a:lnTo>
                  <a:lnTo>
                    <a:pt x="340" y="21"/>
                  </a:lnTo>
                  <a:lnTo>
                    <a:pt x="350" y="21"/>
                  </a:lnTo>
                  <a:lnTo>
                    <a:pt x="365" y="21"/>
                  </a:lnTo>
                  <a:lnTo>
                    <a:pt x="365" y="4"/>
                  </a:lnTo>
                  <a:lnTo>
                    <a:pt x="365" y="4"/>
                  </a:lnTo>
                  <a:lnTo>
                    <a:pt x="341" y="5"/>
                  </a:lnTo>
                  <a:lnTo>
                    <a:pt x="320" y="5"/>
                  </a:lnTo>
                  <a:lnTo>
                    <a:pt x="320" y="5"/>
                  </a:lnTo>
                  <a:lnTo>
                    <a:pt x="298" y="5"/>
                  </a:lnTo>
                  <a:lnTo>
                    <a:pt x="271" y="4"/>
                  </a:lnTo>
                  <a:lnTo>
                    <a:pt x="271" y="22"/>
                  </a:lnTo>
                  <a:lnTo>
                    <a:pt x="195" y="100"/>
                  </a:lnTo>
                  <a:lnTo>
                    <a:pt x="195" y="100"/>
                  </a:lnTo>
                  <a:lnTo>
                    <a:pt x="164" y="13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25" y="168"/>
                  </a:lnTo>
                  <a:lnTo>
                    <a:pt x="105" y="185"/>
                  </a:lnTo>
                  <a:lnTo>
                    <a:pt x="102" y="185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2" y="66"/>
                  </a:lnTo>
                  <a:lnTo>
                    <a:pt x="103" y="42"/>
                  </a:lnTo>
                  <a:lnTo>
                    <a:pt x="103" y="42"/>
                  </a:lnTo>
                  <a:lnTo>
                    <a:pt x="104" y="37"/>
                  </a:lnTo>
                  <a:lnTo>
                    <a:pt x="105" y="32"/>
                  </a:lnTo>
                  <a:lnTo>
                    <a:pt x="106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12" y="24"/>
                  </a:lnTo>
                  <a:lnTo>
                    <a:pt x="117" y="23"/>
                  </a:lnTo>
                  <a:lnTo>
                    <a:pt x="132" y="21"/>
                  </a:lnTo>
                  <a:lnTo>
                    <a:pt x="153" y="21"/>
                  </a:lnTo>
                  <a:lnTo>
                    <a:pt x="153" y="4"/>
                  </a:lnTo>
                  <a:lnTo>
                    <a:pt x="153" y="4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0" y="4"/>
                  </a:lnTo>
                  <a:lnTo>
                    <a:pt x="0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30" y="21"/>
                  </a:lnTo>
                  <a:lnTo>
                    <a:pt x="38" y="23"/>
                  </a:lnTo>
                  <a:lnTo>
                    <a:pt x="43" y="25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9" y="38"/>
                  </a:lnTo>
                  <a:lnTo>
                    <a:pt x="50" y="55"/>
                  </a:lnTo>
                  <a:lnTo>
                    <a:pt x="51" y="79"/>
                  </a:lnTo>
                  <a:lnTo>
                    <a:pt x="51" y="112"/>
                  </a:lnTo>
                  <a:lnTo>
                    <a:pt x="51" y="292"/>
                  </a:lnTo>
                  <a:lnTo>
                    <a:pt x="51" y="292"/>
                  </a:lnTo>
                  <a:lnTo>
                    <a:pt x="51" y="318"/>
                  </a:lnTo>
                  <a:lnTo>
                    <a:pt x="50" y="338"/>
                  </a:lnTo>
                  <a:lnTo>
                    <a:pt x="49" y="352"/>
                  </a:lnTo>
                  <a:lnTo>
                    <a:pt x="46" y="360"/>
                  </a:lnTo>
                  <a:lnTo>
                    <a:pt x="46" y="360"/>
                  </a:lnTo>
                  <a:lnTo>
                    <a:pt x="43" y="363"/>
                  </a:lnTo>
                  <a:lnTo>
                    <a:pt x="38" y="365"/>
                  </a:lnTo>
                  <a:lnTo>
                    <a:pt x="30" y="367"/>
                  </a:lnTo>
                  <a:lnTo>
                    <a:pt x="21" y="367"/>
                  </a:lnTo>
                  <a:lnTo>
                    <a:pt x="0" y="367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39" y="383"/>
                  </a:lnTo>
                  <a:lnTo>
                    <a:pt x="75" y="382"/>
                  </a:lnTo>
                  <a:lnTo>
                    <a:pt x="75" y="382"/>
                  </a:lnTo>
                  <a:lnTo>
                    <a:pt x="111" y="383"/>
                  </a:lnTo>
                  <a:lnTo>
                    <a:pt x="153" y="384"/>
                  </a:lnTo>
                  <a:lnTo>
                    <a:pt x="153" y="367"/>
                  </a:lnTo>
                  <a:lnTo>
                    <a:pt x="133" y="367"/>
                  </a:lnTo>
                  <a:lnTo>
                    <a:pt x="133" y="367"/>
                  </a:lnTo>
                  <a:lnTo>
                    <a:pt x="122" y="367"/>
                  </a:lnTo>
                  <a:lnTo>
                    <a:pt x="113" y="365"/>
                  </a:lnTo>
                  <a:lnTo>
                    <a:pt x="107" y="362"/>
                  </a:lnTo>
                  <a:lnTo>
                    <a:pt x="105" y="360"/>
                  </a:lnTo>
                  <a:lnTo>
                    <a:pt x="104" y="358"/>
                  </a:lnTo>
                  <a:lnTo>
                    <a:pt x="104" y="358"/>
                  </a:lnTo>
                  <a:lnTo>
                    <a:pt x="103" y="351"/>
                  </a:lnTo>
                  <a:lnTo>
                    <a:pt x="102" y="338"/>
                  </a:lnTo>
                  <a:lnTo>
                    <a:pt x="102" y="293"/>
                  </a:lnTo>
                  <a:lnTo>
                    <a:pt x="102" y="211"/>
                  </a:lnTo>
                  <a:lnTo>
                    <a:pt x="102" y="211"/>
                  </a:lnTo>
                  <a:lnTo>
                    <a:pt x="102" y="207"/>
                  </a:lnTo>
                  <a:lnTo>
                    <a:pt x="103" y="204"/>
                  </a:lnTo>
                  <a:lnTo>
                    <a:pt x="105" y="201"/>
                  </a:lnTo>
                  <a:lnTo>
                    <a:pt x="107" y="200"/>
                  </a:lnTo>
                  <a:lnTo>
                    <a:pt x="107" y="200"/>
                  </a:lnTo>
                  <a:lnTo>
                    <a:pt x="111" y="202"/>
                  </a:lnTo>
                  <a:lnTo>
                    <a:pt x="119" y="209"/>
                  </a:lnTo>
                  <a:lnTo>
                    <a:pt x="303" y="384"/>
                  </a:lnTo>
                  <a:lnTo>
                    <a:pt x="303" y="384"/>
                  </a:lnTo>
                  <a:lnTo>
                    <a:pt x="323" y="383"/>
                  </a:lnTo>
                  <a:lnTo>
                    <a:pt x="341" y="382"/>
                  </a:lnTo>
                  <a:lnTo>
                    <a:pt x="341" y="382"/>
                  </a:lnTo>
                  <a:lnTo>
                    <a:pt x="359" y="383"/>
                  </a:lnTo>
                  <a:lnTo>
                    <a:pt x="380" y="384"/>
                  </a:lnTo>
                  <a:lnTo>
                    <a:pt x="380" y="367"/>
                  </a:lnTo>
                  <a:lnTo>
                    <a:pt x="380" y="367"/>
                  </a:lnTo>
                  <a:lnTo>
                    <a:pt x="370" y="367"/>
                  </a:lnTo>
                  <a:lnTo>
                    <a:pt x="363" y="366"/>
                  </a:lnTo>
                  <a:lnTo>
                    <a:pt x="363" y="366"/>
                  </a:lnTo>
                  <a:lnTo>
                    <a:pt x="357" y="364"/>
                  </a:lnTo>
                  <a:lnTo>
                    <a:pt x="352" y="360"/>
                  </a:lnTo>
                  <a:lnTo>
                    <a:pt x="336" y="344"/>
                  </a:lnTo>
                  <a:lnTo>
                    <a:pt x="153" y="174"/>
                  </a:lnTo>
                  <a:lnTo>
                    <a:pt x="255" y="7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20" name="Google Shape;20;p26"/>
            <p:cNvSpPr/>
            <p:nvPr/>
          </p:nvSpPr>
          <p:spPr>
            <a:xfrm>
              <a:off x="1147763" y="1054100"/>
              <a:ext cx="1588" cy="15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21" name="Google Shape;21;p26"/>
            <p:cNvSpPr/>
            <p:nvPr/>
          </p:nvSpPr>
          <p:spPr>
            <a:xfrm>
              <a:off x="1085850" y="927100"/>
              <a:ext cx="85725" cy="155575"/>
            </a:xfrm>
            <a:custGeom>
              <a:rect b="b" l="l" r="r" t="t"/>
              <a:pathLst>
                <a:path extrusionOk="0" h="98" w="54">
                  <a:moveTo>
                    <a:pt x="53" y="15"/>
                  </a:moveTo>
                  <a:lnTo>
                    <a:pt x="31" y="1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2" y="5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2" y="34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6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1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9" y="50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8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5" y="60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5" y="81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5" y="88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8" y="87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19" y="88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7" y="96"/>
                  </a:lnTo>
                  <a:lnTo>
                    <a:pt x="18" y="97"/>
                  </a:lnTo>
                  <a:lnTo>
                    <a:pt x="19" y="98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21" y="98"/>
                  </a:lnTo>
                  <a:lnTo>
                    <a:pt x="21" y="98"/>
                  </a:lnTo>
                  <a:lnTo>
                    <a:pt x="23" y="97"/>
                  </a:lnTo>
                  <a:lnTo>
                    <a:pt x="23" y="97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6" y="95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8" y="90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32" y="85"/>
                  </a:lnTo>
                  <a:lnTo>
                    <a:pt x="32" y="85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9" y="79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1" y="77"/>
                  </a:lnTo>
                  <a:lnTo>
                    <a:pt x="41" y="76"/>
                  </a:lnTo>
                  <a:lnTo>
                    <a:pt x="41" y="76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3" y="70"/>
                  </a:lnTo>
                  <a:lnTo>
                    <a:pt x="43" y="69"/>
                  </a:lnTo>
                  <a:lnTo>
                    <a:pt x="43" y="69"/>
                  </a:lnTo>
                  <a:lnTo>
                    <a:pt x="49" y="55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0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3" y="24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3" y="15"/>
                  </a:lnTo>
                  <a:lnTo>
                    <a:pt x="53" y="15"/>
                  </a:lnTo>
                  <a:close/>
                  <a:moveTo>
                    <a:pt x="39" y="67"/>
                  </a:moveTo>
                  <a:lnTo>
                    <a:pt x="39" y="67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6" y="69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6" y="84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4" y="85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21" y="83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8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6" y="82"/>
                  </a:lnTo>
                  <a:lnTo>
                    <a:pt x="15" y="82"/>
                  </a:lnTo>
                  <a:lnTo>
                    <a:pt x="15" y="81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2" y="79"/>
                  </a:lnTo>
                  <a:lnTo>
                    <a:pt x="11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8" y="77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5" y="75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6" y="69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26" y="52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29" y="50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3" y="39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5" y="28"/>
                  </a:lnTo>
                  <a:lnTo>
                    <a:pt x="44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2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43" y="41"/>
                  </a:lnTo>
                  <a:lnTo>
                    <a:pt x="43" y="41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3" y="55"/>
                  </a:lnTo>
                  <a:lnTo>
                    <a:pt x="39" y="67"/>
                  </a:lnTo>
                  <a:lnTo>
                    <a:pt x="39" y="67"/>
                  </a:lnTo>
                  <a:close/>
                  <a:moveTo>
                    <a:pt x="38" y="80"/>
                  </a:moveTo>
                  <a:lnTo>
                    <a:pt x="38" y="79"/>
                  </a:lnTo>
                  <a:lnTo>
                    <a:pt x="38" y="79"/>
                  </a:lnTo>
                  <a:lnTo>
                    <a:pt x="38" y="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22" name="Google Shape;22;p26"/>
            <p:cNvSpPr/>
            <p:nvPr/>
          </p:nvSpPr>
          <p:spPr>
            <a:xfrm>
              <a:off x="812800" y="812800"/>
              <a:ext cx="430213" cy="512763"/>
            </a:xfrm>
            <a:custGeom>
              <a:rect b="b" l="l" r="r" t="t"/>
              <a:pathLst>
                <a:path extrusionOk="0" h="323" w="271">
                  <a:moveTo>
                    <a:pt x="170" y="41"/>
                  </a:moveTo>
                  <a:lnTo>
                    <a:pt x="170" y="41"/>
                  </a:lnTo>
                  <a:lnTo>
                    <a:pt x="173" y="33"/>
                  </a:lnTo>
                  <a:lnTo>
                    <a:pt x="179" y="19"/>
                  </a:lnTo>
                  <a:lnTo>
                    <a:pt x="190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2" y="19"/>
                  </a:lnTo>
                  <a:lnTo>
                    <a:pt x="98" y="34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52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72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1" y="158"/>
                  </a:lnTo>
                  <a:lnTo>
                    <a:pt x="1" y="175"/>
                  </a:lnTo>
                  <a:lnTo>
                    <a:pt x="3" y="191"/>
                  </a:lnTo>
                  <a:lnTo>
                    <a:pt x="3" y="191"/>
                  </a:lnTo>
                  <a:lnTo>
                    <a:pt x="7" y="206"/>
                  </a:lnTo>
                  <a:lnTo>
                    <a:pt x="12" y="221"/>
                  </a:lnTo>
                  <a:lnTo>
                    <a:pt x="18" y="235"/>
                  </a:lnTo>
                  <a:lnTo>
                    <a:pt x="27" y="248"/>
                  </a:lnTo>
                  <a:lnTo>
                    <a:pt x="36" y="259"/>
                  </a:lnTo>
                  <a:lnTo>
                    <a:pt x="48" y="270"/>
                  </a:lnTo>
                  <a:lnTo>
                    <a:pt x="60" y="279"/>
                  </a:lnTo>
                  <a:lnTo>
                    <a:pt x="73" y="288"/>
                  </a:lnTo>
                  <a:lnTo>
                    <a:pt x="73" y="288"/>
                  </a:lnTo>
                  <a:lnTo>
                    <a:pt x="95" y="297"/>
                  </a:lnTo>
                  <a:lnTo>
                    <a:pt x="95" y="297"/>
                  </a:lnTo>
                  <a:lnTo>
                    <a:pt x="107" y="304"/>
                  </a:lnTo>
                  <a:lnTo>
                    <a:pt x="119" y="312"/>
                  </a:lnTo>
                  <a:lnTo>
                    <a:pt x="135" y="323"/>
                  </a:lnTo>
                  <a:lnTo>
                    <a:pt x="135" y="323"/>
                  </a:lnTo>
                  <a:lnTo>
                    <a:pt x="150" y="312"/>
                  </a:lnTo>
                  <a:lnTo>
                    <a:pt x="162" y="305"/>
                  </a:lnTo>
                  <a:lnTo>
                    <a:pt x="173" y="299"/>
                  </a:lnTo>
                  <a:lnTo>
                    <a:pt x="173" y="299"/>
                  </a:lnTo>
                  <a:lnTo>
                    <a:pt x="188" y="292"/>
                  </a:lnTo>
                  <a:lnTo>
                    <a:pt x="203" y="285"/>
                  </a:lnTo>
                  <a:lnTo>
                    <a:pt x="203" y="285"/>
                  </a:lnTo>
                  <a:lnTo>
                    <a:pt x="216" y="276"/>
                  </a:lnTo>
                  <a:lnTo>
                    <a:pt x="228" y="266"/>
                  </a:lnTo>
                  <a:lnTo>
                    <a:pt x="240" y="254"/>
                  </a:lnTo>
                  <a:lnTo>
                    <a:pt x="248" y="240"/>
                  </a:lnTo>
                  <a:lnTo>
                    <a:pt x="257" y="226"/>
                  </a:lnTo>
                  <a:lnTo>
                    <a:pt x="263" y="211"/>
                  </a:lnTo>
                  <a:lnTo>
                    <a:pt x="267" y="195"/>
                  </a:lnTo>
                  <a:lnTo>
                    <a:pt x="270" y="180"/>
                  </a:lnTo>
                  <a:lnTo>
                    <a:pt x="270" y="180"/>
                  </a:lnTo>
                  <a:lnTo>
                    <a:pt x="271" y="160"/>
                  </a:lnTo>
                  <a:lnTo>
                    <a:pt x="270" y="142"/>
                  </a:lnTo>
                  <a:lnTo>
                    <a:pt x="270" y="142"/>
                  </a:lnTo>
                  <a:lnTo>
                    <a:pt x="270" y="107"/>
                  </a:lnTo>
                  <a:lnTo>
                    <a:pt x="270" y="107"/>
                  </a:lnTo>
                  <a:lnTo>
                    <a:pt x="269" y="65"/>
                  </a:lnTo>
                  <a:lnTo>
                    <a:pt x="269" y="65"/>
                  </a:lnTo>
                  <a:lnTo>
                    <a:pt x="269" y="52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17" y="41"/>
                  </a:lnTo>
                  <a:lnTo>
                    <a:pt x="170" y="41"/>
                  </a:lnTo>
                  <a:lnTo>
                    <a:pt x="170" y="41"/>
                  </a:lnTo>
                  <a:close/>
                  <a:moveTo>
                    <a:pt x="166" y="52"/>
                  </a:moveTo>
                  <a:lnTo>
                    <a:pt x="166" y="52"/>
                  </a:lnTo>
                  <a:lnTo>
                    <a:pt x="189" y="51"/>
                  </a:lnTo>
                  <a:lnTo>
                    <a:pt x="217" y="51"/>
                  </a:lnTo>
                  <a:lnTo>
                    <a:pt x="244" y="52"/>
                  </a:lnTo>
                  <a:lnTo>
                    <a:pt x="253" y="52"/>
                  </a:lnTo>
                  <a:lnTo>
                    <a:pt x="257" y="53"/>
                  </a:lnTo>
                  <a:lnTo>
                    <a:pt x="257" y="53"/>
                  </a:lnTo>
                  <a:lnTo>
                    <a:pt x="258" y="54"/>
                  </a:lnTo>
                  <a:lnTo>
                    <a:pt x="258" y="57"/>
                  </a:lnTo>
                  <a:lnTo>
                    <a:pt x="259" y="66"/>
                  </a:lnTo>
                  <a:lnTo>
                    <a:pt x="258" y="75"/>
                  </a:lnTo>
                  <a:lnTo>
                    <a:pt x="257" y="81"/>
                  </a:lnTo>
                  <a:lnTo>
                    <a:pt x="257" y="81"/>
                  </a:lnTo>
                  <a:lnTo>
                    <a:pt x="256" y="79"/>
                  </a:lnTo>
                  <a:lnTo>
                    <a:pt x="253" y="76"/>
                  </a:lnTo>
                  <a:lnTo>
                    <a:pt x="239" y="70"/>
                  </a:lnTo>
                  <a:lnTo>
                    <a:pt x="222" y="64"/>
                  </a:lnTo>
                  <a:lnTo>
                    <a:pt x="213" y="62"/>
                  </a:lnTo>
                  <a:lnTo>
                    <a:pt x="205" y="60"/>
                  </a:lnTo>
                  <a:lnTo>
                    <a:pt x="205" y="60"/>
                  </a:lnTo>
                  <a:lnTo>
                    <a:pt x="190" y="60"/>
                  </a:lnTo>
                  <a:lnTo>
                    <a:pt x="178" y="62"/>
                  </a:lnTo>
                  <a:lnTo>
                    <a:pt x="170" y="63"/>
                  </a:lnTo>
                  <a:lnTo>
                    <a:pt x="166" y="64"/>
                  </a:lnTo>
                  <a:lnTo>
                    <a:pt x="165" y="64"/>
                  </a:lnTo>
                  <a:lnTo>
                    <a:pt x="165" y="64"/>
                  </a:lnTo>
                  <a:lnTo>
                    <a:pt x="165" y="57"/>
                  </a:lnTo>
                  <a:lnTo>
                    <a:pt x="166" y="52"/>
                  </a:lnTo>
                  <a:lnTo>
                    <a:pt x="166" y="52"/>
                  </a:lnTo>
                  <a:close/>
                  <a:moveTo>
                    <a:pt x="115" y="48"/>
                  </a:moveTo>
                  <a:lnTo>
                    <a:pt x="115" y="48"/>
                  </a:lnTo>
                  <a:lnTo>
                    <a:pt x="114" y="43"/>
                  </a:lnTo>
                  <a:lnTo>
                    <a:pt x="113" y="41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7" y="43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42" y="237"/>
                  </a:lnTo>
                  <a:lnTo>
                    <a:pt x="130" y="237"/>
                  </a:lnTo>
                  <a:lnTo>
                    <a:pt x="130" y="237"/>
                  </a:lnTo>
                  <a:lnTo>
                    <a:pt x="115" y="48"/>
                  </a:lnTo>
                  <a:lnTo>
                    <a:pt x="115" y="48"/>
                  </a:lnTo>
                  <a:close/>
                  <a:moveTo>
                    <a:pt x="240" y="176"/>
                  </a:moveTo>
                  <a:lnTo>
                    <a:pt x="240" y="176"/>
                  </a:lnTo>
                  <a:lnTo>
                    <a:pt x="222" y="174"/>
                  </a:lnTo>
                  <a:lnTo>
                    <a:pt x="222" y="174"/>
                  </a:lnTo>
                  <a:lnTo>
                    <a:pt x="197" y="172"/>
                  </a:lnTo>
                  <a:lnTo>
                    <a:pt x="176" y="171"/>
                  </a:lnTo>
                  <a:lnTo>
                    <a:pt x="176" y="171"/>
                  </a:lnTo>
                  <a:lnTo>
                    <a:pt x="161" y="171"/>
                  </a:lnTo>
                  <a:lnTo>
                    <a:pt x="161" y="171"/>
                  </a:lnTo>
                  <a:lnTo>
                    <a:pt x="158" y="171"/>
                  </a:lnTo>
                  <a:lnTo>
                    <a:pt x="157" y="170"/>
                  </a:lnTo>
                  <a:lnTo>
                    <a:pt x="157" y="168"/>
                  </a:lnTo>
                  <a:lnTo>
                    <a:pt x="157" y="165"/>
                  </a:lnTo>
                  <a:lnTo>
                    <a:pt x="157" y="165"/>
                  </a:lnTo>
                  <a:lnTo>
                    <a:pt x="162" y="99"/>
                  </a:lnTo>
                  <a:lnTo>
                    <a:pt x="162" y="99"/>
                  </a:lnTo>
                  <a:lnTo>
                    <a:pt x="162" y="87"/>
                  </a:lnTo>
                  <a:lnTo>
                    <a:pt x="163" y="81"/>
                  </a:lnTo>
                  <a:lnTo>
                    <a:pt x="165" y="76"/>
                  </a:lnTo>
                  <a:lnTo>
                    <a:pt x="165" y="76"/>
                  </a:lnTo>
                  <a:lnTo>
                    <a:pt x="170" y="73"/>
                  </a:lnTo>
                  <a:lnTo>
                    <a:pt x="175" y="71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204" y="69"/>
                  </a:lnTo>
                  <a:lnTo>
                    <a:pt x="217" y="72"/>
                  </a:lnTo>
                  <a:lnTo>
                    <a:pt x="224" y="73"/>
                  </a:lnTo>
                  <a:lnTo>
                    <a:pt x="230" y="76"/>
                  </a:lnTo>
                  <a:lnTo>
                    <a:pt x="234" y="80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40" y="87"/>
                  </a:lnTo>
                  <a:lnTo>
                    <a:pt x="241" y="97"/>
                  </a:lnTo>
                  <a:lnTo>
                    <a:pt x="241" y="123"/>
                  </a:lnTo>
                  <a:lnTo>
                    <a:pt x="241" y="154"/>
                  </a:lnTo>
                  <a:lnTo>
                    <a:pt x="240" y="176"/>
                  </a:lnTo>
                  <a:lnTo>
                    <a:pt x="240" y="176"/>
                  </a:lnTo>
                  <a:close/>
                  <a:moveTo>
                    <a:pt x="156" y="181"/>
                  </a:moveTo>
                  <a:lnTo>
                    <a:pt x="156" y="181"/>
                  </a:lnTo>
                  <a:lnTo>
                    <a:pt x="170" y="181"/>
                  </a:lnTo>
                  <a:lnTo>
                    <a:pt x="203" y="182"/>
                  </a:lnTo>
                  <a:lnTo>
                    <a:pt x="220" y="184"/>
                  </a:lnTo>
                  <a:lnTo>
                    <a:pt x="236" y="186"/>
                  </a:lnTo>
                  <a:lnTo>
                    <a:pt x="241" y="188"/>
                  </a:lnTo>
                  <a:lnTo>
                    <a:pt x="246" y="190"/>
                  </a:lnTo>
                  <a:lnTo>
                    <a:pt x="249" y="192"/>
                  </a:lnTo>
                  <a:lnTo>
                    <a:pt x="252" y="195"/>
                  </a:lnTo>
                  <a:lnTo>
                    <a:pt x="252" y="195"/>
                  </a:lnTo>
                  <a:lnTo>
                    <a:pt x="247" y="194"/>
                  </a:lnTo>
                  <a:lnTo>
                    <a:pt x="237" y="194"/>
                  </a:lnTo>
                  <a:lnTo>
                    <a:pt x="206" y="193"/>
                  </a:lnTo>
                  <a:lnTo>
                    <a:pt x="173" y="193"/>
                  </a:lnTo>
                  <a:lnTo>
                    <a:pt x="155" y="193"/>
                  </a:lnTo>
                  <a:lnTo>
                    <a:pt x="155" y="193"/>
                  </a:lnTo>
                  <a:lnTo>
                    <a:pt x="156" y="181"/>
                  </a:lnTo>
                  <a:lnTo>
                    <a:pt x="156" y="181"/>
                  </a:lnTo>
                  <a:close/>
                  <a:moveTo>
                    <a:pt x="99" y="9"/>
                  </a:moveTo>
                  <a:lnTo>
                    <a:pt x="99" y="9"/>
                  </a:lnTo>
                  <a:lnTo>
                    <a:pt x="135" y="11"/>
                  </a:lnTo>
                  <a:lnTo>
                    <a:pt x="135" y="11"/>
                  </a:lnTo>
                  <a:lnTo>
                    <a:pt x="174" y="9"/>
                  </a:lnTo>
                  <a:lnTo>
                    <a:pt x="174" y="9"/>
                  </a:lnTo>
                  <a:lnTo>
                    <a:pt x="168" y="18"/>
                  </a:lnTo>
                  <a:lnTo>
                    <a:pt x="164" y="24"/>
                  </a:lnTo>
                  <a:lnTo>
                    <a:pt x="160" y="29"/>
                  </a:lnTo>
                  <a:lnTo>
                    <a:pt x="160" y="29"/>
                  </a:lnTo>
                  <a:lnTo>
                    <a:pt x="158" y="30"/>
                  </a:lnTo>
                  <a:lnTo>
                    <a:pt x="151" y="31"/>
                  </a:lnTo>
                  <a:lnTo>
                    <a:pt x="137" y="31"/>
                  </a:lnTo>
                  <a:lnTo>
                    <a:pt x="121" y="31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08" y="26"/>
                  </a:lnTo>
                  <a:lnTo>
                    <a:pt x="105" y="20"/>
                  </a:lnTo>
                  <a:lnTo>
                    <a:pt x="99" y="9"/>
                  </a:lnTo>
                  <a:lnTo>
                    <a:pt x="99" y="9"/>
                  </a:lnTo>
                  <a:close/>
                  <a:moveTo>
                    <a:pt x="93" y="152"/>
                  </a:moveTo>
                  <a:lnTo>
                    <a:pt x="93" y="152"/>
                  </a:lnTo>
                  <a:lnTo>
                    <a:pt x="91" y="152"/>
                  </a:lnTo>
                  <a:lnTo>
                    <a:pt x="90" y="152"/>
                  </a:lnTo>
                  <a:lnTo>
                    <a:pt x="89" y="151"/>
                  </a:lnTo>
                  <a:lnTo>
                    <a:pt x="89" y="151"/>
                  </a:lnTo>
                  <a:lnTo>
                    <a:pt x="89" y="137"/>
                  </a:lnTo>
                  <a:lnTo>
                    <a:pt x="89" y="128"/>
                  </a:lnTo>
                  <a:lnTo>
                    <a:pt x="89" y="128"/>
                  </a:lnTo>
                  <a:lnTo>
                    <a:pt x="91" y="128"/>
                  </a:lnTo>
                  <a:lnTo>
                    <a:pt x="93" y="128"/>
                  </a:lnTo>
                  <a:lnTo>
                    <a:pt x="93" y="128"/>
                  </a:lnTo>
                  <a:lnTo>
                    <a:pt x="93" y="124"/>
                  </a:lnTo>
                  <a:lnTo>
                    <a:pt x="92" y="121"/>
                  </a:lnTo>
                  <a:lnTo>
                    <a:pt x="92" y="121"/>
                  </a:lnTo>
                  <a:lnTo>
                    <a:pt x="91" y="120"/>
                  </a:lnTo>
                  <a:lnTo>
                    <a:pt x="91" y="120"/>
                  </a:lnTo>
                  <a:lnTo>
                    <a:pt x="89" y="120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83" y="110"/>
                  </a:lnTo>
                  <a:lnTo>
                    <a:pt x="78" y="98"/>
                  </a:lnTo>
                  <a:lnTo>
                    <a:pt x="77" y="90"/>
                  </a:lnTo>
                  <a:lnTo>
                    <a:pt x="75" y="83"/>
                  </a:lnTo>
                  <a:lnTo>
                    <a:pt x="75" y="76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80" y="70"/>
                  </a:lnTo>
                  <a:lnTo>
                    <a:pt x="89" y="71"/>
                  </a:lnTo>
                  <a:lnTo>
                    <a:pt x="98" y="73"/>
                  </a:lnTo>
                  <a:lnTo>
                    <a:pt x="102" y="74"/>
                  </a:lnTo>
                  <a:lnTo>
                    <a:pt x="105" y="76"/>
                  </a:lnTo>
                  <a:lnTo>
                    <a:pt x="105" y="76"/>
                  </a:lnTo>
                  <a:lnTo>
                    <a:pt x="107" y="81"/>
                  </a:lnTo>
                  <a:lnTo>
                    <a:pt x="108" y="90"/>
                  </a:lnTo>
                  <a:lnTo>
                    <a:pt x="111" y="120"/>
                  </a:lnTo>
                  <a:lnTo>
                    <a:pt x="114" y="171"/>
                  </a:lnTo>
                  <a:lnTo>
                    <a:pt x="114" y="171"/>
                  </a:lnTo>
                  <a:lnTo>
                    <a:pt x="113" y="171"/>
                  </a:lnTo>
                  <a:lnTo>
                    <a:pt x="109" y="172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96" y="172"/>
                  </a:lnTo>
                  <a:lnTo>
                    <a:pt x="92" y="172"/>
                  </a:lnTo>
                  <a:lnTo>
                    <a:pt x="90" y="171"/>
                  </a:lnTo>
                  <a:lnTo>
                    <a:pt x="90" y="171"/>
                  </a:lnTo>
                  <a:lnTo>
                    <a:pt x="89" y="167"/>
                  </a:lnTo>
                  <a:lnTo>
                    <a:pt x="89" y="162"/>
                  </a:lnTo>
                  <a:lnTo>
                    <a:pt x="89" y="162"/>
                  </a:lnTo>
                  <a:lnTo>
                    <a:pt x="90" y="161"/>
                  </a:lnTo>
                  <a:lnTo>
                    <a:pt x="91" y="161"/>
                  </a:lnTo>
                  <a:lnTo>
                    <a:pt x="91" y="161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3" y="158"/>
                  </a:lnTo>
                  <a:lnTo>
                    <a:pt x="93" y="156"/>
                  </a:lnTo>
                  <a:lnTo>
                    <a:pt x="93" y="152"/>
                  </a:lnTo>
                  <a:lnTo>
                    <a:pt x="93" y="152"/>
                  </a:lnTo>
                  <a:close/>
                  <a:moveTo>
                    <a:pt x="50" y="130"/>
                  </a:moveTo>
                  <a:lnTo>
                    <a:pt x="50" y="130"/>
                  </a:lnTo>
                  <a:lnTo>
                    <a:pt x="52" y="130"/>
                  </a:lnTo>
                  <a:lnTo>
                    <a:pt x="53" y="130"/>
                  </a:lnTo>
                  <a:lnTo>
                    <a:pt x="55" y="131"/>
                  </a:lnTo>
                  <a:lnTo>
                    <a:pt x="55" y="131"/>
                  </a:lnTo>
                  <a:lnTo>
                    <a:pt x="56" y="141"/>
                  </a:lnTo>
                  <a:lnTo>
                    <a:pt x="56" y="149"/>
                  </a:lnTo>
                  <a:lnTo>
                    <a:pt x="56" y="151"/>
                  </a:lnTo>
                  <a:lnTo>
                    <a:pt x="55" y="152"/>
                  </a:lnTo>
                  <a:lnTo>
                    <a:pt x="55" y="152"/>
                  </a:lnTo>
                  <a:lnTo>
                    <a:pt x="51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56"/>
                  </a:lnTo>
                  <a:lnTo>
                    <a:pt x="50" y="160"/>
                  </a:lnTo>
                  <a:lnTo>
                    <a:pt x="50" y="160"/>
                  </a:lnTo>
                  <a:lnTo>
                    <a:pt x="53" y="161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56" y="164"/>
                  </a:lnTo>
                  <a:lnTo>
                    <a:pt x="56" y="168"/>
                  </a:lnTo>
                  <a:lnTo>
                    <a:pt x="53" y="173"/>
                  </a:lnTo>
                  <a:lnTo>
                    <a:pt x="53" y="173"/>
                  </a:lnTo>
                  <a:lnTo>
                    <a:pt x="44" y="175"/>
                  </a:lnTo>
                  <a:lnTo>
                    <a:pt x="44" y="175"/>
                  </a:lnTo>
                  <a:lnTo>
                    <a:pt x="38" y="175"/>
                  </a:lnTo>
                  <a:lnTo>
                    <a:pt x="33" y="175"/>
                  </a:lnTo>
                  <a:lnTo>
                    <a:pt x="31" y="174"/>
                  </a:lnTo>
                  <a:lnTo>
                    <a:pt x="31" y="174"/>
                  </a:lnTo>
                  <a:lnTo>
                    <a:pt x="31" y="169"/>
                  </a:lnTo>
                  <a:lnTo>
                    <a:pt x="30" y="158"/>
                  </a:lnTo>
                  <a:lnTo>
                    <a:pt x="30" y="127"/>
                  </a:lnTo>
                  <a:lnTo>
                    <a:pt x="31" y="97"/>
                  </a:lnTo>
                  <a:lnTo>
                    <a:pt x="32" y="87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35" y="80"/>
                  </a:lnTo>
                  <a:lnTo>
                    <a:pt x="39" y="77"/>
                  </a:lnTo>
                  <a:lnTo>
                    <a:pt x="48" y="73"/>
                  </a:lnTo>
                  <a:lnTo>
                    <a:pt x="59" y="71"/>
                  </a:lnTo>
                  <a:lnTo>
                    <a:pt x="66" y="69"/>
                  </a:lnTo>
                  <a:lnTo>
                    <a:pt x="66" y="69"/>
                  </a:lnTo>
                  <a:lnTo>
                    <a:pt x="67" y="73"/>
                  </a:lnTo>
                  <a:lnTo>
                    <a:pt x="67" y="79"/>
                  </a:lnTo>
                  <a:lnTo>
                    <a:pt x="65" y="94"/>
                  </a:lnTo>
                  <a:lnTo>
                    <a:pt x="60" y="10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5" y="120"/>
                  </a:lnTo>
                  <a:lnTo>
                    <a:pt x="53" y="120"/>
                  </a:lnTo>
                  <a:lnTo>
                    <a:pt x="52" y="120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50" y="125"/>
                  </a:lnTo>
                  <a:lnTo>
                    <a:pt x="50" y="130"/>
                  </a:lnTo>
                  <a:lnTo>
                    <a:pt x="50" y="130"/>
                  </a:lnTo>
                  <a:close/>
                  <a:moveTo>
                    <a:pt x="63" y="119"/>
                  </a:moveTo>
                  <a:lnTo>
                    <a:pt x="63" y="119"/>
                  </a:lnTo>
                  <a:lnTo>
                    <a:pt x="65" y="114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5" y="104"/>
                  </a:lnTo>
                  <a:lnTo>
                    <a:pt x="75" y="104"/>
                  </a:lnTo>
                  <a:lnTo>
                    <a:pt x="80" y="119"/>
                  </a:lnTo>
                  <a:lnTo>
                    <a:pt x="80" y="119"/>
                  </a:lnTo>
                  <a:lnTo>
                    <a:pt x="77" y="120"/>
                  </a:lnTo>
                  <a:lnTo>
                    <a:pt x="72" y="120"/>
                  </a:lnTo>
                  <a:lnTo>
                    <a:pt x="66" y="120"/>
                  </a:lnTo>
                  <a:lnTo>
                    <a:pt x="63" y="119"/>
                  </a:lnTo>
                  <a:lnTo>
                    <a:pt x="63" y="119"/>
                  </a:lnTo>
                  <a:close/>
                  <a:moveTo>
                    <a:pt x="62" y="130"/>
                  </a:moveTo>
                  <a:lnTo>
                    <a:pt x="62" y="130"/>
                  </a:lnTo>
                  <a:lnTo>
                    <a:pt x="65" y="128"/>
                  </a:lnTo>
                  <a:lnTo>
                    <a:pt x="72" y="128"/>
                  </a:lnTo>
                  <a:lnTo>
                    <a:pt x="78" y="128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83" y="132"/>
                  </a:lnTo>
                  <a:lnTo>
                    <a:pt x="83" y="139"/>
                  </a:lnTo>
                  <a:lnTo>
                    <a:pt x="83" y="145"/>
                  </a:lnTo>
                  <a:lnTo>
                    <a:pt x="83" y="151"/>
                  </a:lnTo>
                  <a:lnTo>
                    <a:pt x="83" y="151"/>
                  </a:lnTo>
                  <a:lnTo>
                    <a:pt x="82" y="151"/>
                  </a:lnTo>
                  <a:lnTo>
                    <a:pt x="79" y="152"/>
                  </a:lnTo>
                  <a:lnTo>
                    <a:pt x="73" y="152"/>
                  </a:lnTo>
                  <a:lnTo>
                    <a:pt x="65" y="152"/>
                  </a:lnTo>
                  <a:lnTo>
                    <a:pt x="62" y="150"/>
                  </a:lnTo>
                  <a:lnTo>
                    <a:pt x="62" y="150"/>
                  </a:lnTo>
                  <a:lnTo>
                    <a:pt x="61" y="140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2" y="130"/>
                  </a:lnTo>
                  <a:close/>
                  <a:moveTo>
                    <a:pt x="62" y="161"/>
                  </a:moveTo>
                  <a:lnTo>
                    <a:pt x="62" y="161"/>
                  </a:lnTo>
                  <a:lnTo>
                    <a:pt x="82" y="161"/>
                  </a:lnTo>
                  <a:lnTo>
                    <a:pt x="82" y="161"/>
                  </a:lnTo>
                  <a:lnTo>
                    <a:pt x="82" y="166"/>
                  </a:lnTo>
                  <a:lnTo>
                    <a:pt x="82" y="169"/>
                  </a:lnTo>
                  <a:lnTo>
                    <a:pt x="81" y="170"/>
                  </a:lnTo>
                  <a:lnTo>
                    <a:pt x="80" y="171"/>
                  </a:lnTo>
                  <a:lnTo>
                    <a:pt x="74" y="172"/>
                  </a:lnTo>
                  <a:lnTo>
                    <a:pt x="74" y="172"/>
                  </a:lnTo>
                  <a:lnTo>
                    <a:pt x="67" y="172"/>
                  </a:lnTo>
                  <a:lnTo>
                    <a:pt x="64" y="170"/>
                  </a:lnTo>
                  <a:lnTo>
                    <a:pt x="62" y="167"/>
                  </a:lnTo>
                  <a:lnTo>
                    <a:pt x="62" y="161"/>
                  </a:lnTo>
                  <a:lnTo>
                    <a:pt x="62" y="161"/>
                  </a:lnTo>
                  <a:close/>
                  <a:moveTo>
                    <a:pt x="13" y="53"/>
                  </a:moveTo>
                  <a:lnTo>
                    <a:pt x="13" y="53"/>
                  </a:lnTo>
                  <a:lnTo>
                    <a:pt x="35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89" y="5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5" y="58"/>
                  </a:lnTo>
                  <a:lnTo>
                    <a:pt x="105" y="65"/>
                  </a:lnTo>
                  <a:lnTo>
                    <a:pt x="105" y="65"/>
                  </a:lnTo>
                  <a:lnTo>
                    <a:pt x="91" y="63"/>
                  </a:lnTo>
                  <a:lnTo>
                    <a:pt x="79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55" y="63"/>
                  </a:lnTo>
                  <a:lnTo>
                    <a:pt x="45" y="66"/>
                  </a:lnTo>
                  <a:lnTo>
                    <a:pt x="36" y="69"/>
                  </a:lnTo>
                  <a:lnTo>
                    <a:pt x="29" y="72"/>
                  </a:lnTo>
                  <a:lnTo>
                    <a:pt x="16" y="79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66"/>
                  </a:lnTo>
                  <a:lnTo>
                    <a:pt x="13" y="53"/>
                  </a:lnTo>
                  <a:lnTo>
                    <a:pt x="13" y="53"/>
                  </a:lnTo>
                  <a:close/>
                  <a:moveTo>
                    <a:pt x="15" y="186"/>
                  </a:moveTo>
                  <a:lnTo>
                    <a:pt x="15" y="186"/>
                  </a:lnTo>
                  <a:lnTo>
                    <a:pt x="13" y="185"/>
                  </a:lnTo>
                  <a:lnTo>
                    <a:pt x="13" y="182"/>
                  </a:lnTo>
                  <a:lnTo>
                    <a:pt x="13" y="176"/>
                  </a:lnTo>
                  <a:lnTo>
                    <a:pt x="13" y="176"/>
                  </a:lnTo>
                  <a:lnTo>
                    <a:pt x="12" y="133"/>
                  </a:lnTo>
                  <a:lnTo>
                    <a:pt x="12" y="109"/>
                  </a:lnTo>
                  <a:lnTo>
                    <a:pt x="12" y="101"/>
                  </a:lnTo>
                  <a:lnTo>
                    <a:pt x="13" y="96"/>
                  </a:lnTo>
                  <a:lnTo>
                    <a:pt x="13" y="96"/>
                  </a:lnTo>
                  <a:lnTo>
                    <a:pt x="15" y="93"/>
                  </a:lnTo>
                  <a:lnTo>
                    <a:pt x="17" y="90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178"/>
                  </a:lnTo>
                  <a:lnTo>
                    <a:pt x="15" y="186"/>
                  </a:lnTo>
                  <a:close/>
                  <a:moveTo>
                    <a:pt x="115" y="181"/>
                  </a:moveTo>
                  <a:lnTo>
                    <a:pt x="115" y="181"/>
                  </a:lnTo>
                  <a:lnTo>
                    <a:pt x="117" y="194"/>
                  </a:lnTo>
                  <a:lnTo>
                    <a:pt x="117" y="194"/>
                  </a:lnTo>
                  <a:lnTo>
                    <a:pt x="67" y="195"/>
                  </a:lnTo>
                  <a:lnTo>
                    <a:pt x="33" y="195"/>
                  </a:lnTo>
                  <a:lnTo>
                    <a:pt x="18" y="195"/>
                  </a:lnTo>
                  <a:lnTo>
                    <a:pt x="18" y="195"/>
                  </a:lnTo>
                  <a:lnTo>
                    <a:pt x="18" y="194"/>
                  </a:lnTo>
                  <a:lnTo>
                    <a:pt x="20" y="192"/>
                  </a:lnTo>
                  <a:lnTo>
                    <a:pt x="28" y="190"/>
                  </a:lnTo>
                  <a:lnTo>
                    <a:pt x="40" y="187"/>
                  </a:lnTo>
                  <a:lnTo>
                    <a:pt x="55" y="185"/>
                  </a:lnTo>
                  <a:lnTo>
                    <a:pt x="71" y="183"/>
                  </a:lnTo>
                  <a:lnTo>
                    <a:pt x="86" y="181"/>
                  </a:lnTo>
                  <a:lnTo>
                    <a:pt x="102" y="181"/>
                  </a:lnTo>
                  <a:lnTo>
                    <a:pt x="115" y="181"/>
                  </a:lnTo>
                  <a:lnTo>
                    <a:pt x="115" y="181"/>
                  </a:lnTo>
                  <a:close/>
                  <a:moveTo>
                    <a:pt x="249" y="212"/>
                  </a:moveTo>
                  <a:lnTo>
                    <a:pt x="249" y="212"/>
                  </a:lnTo>
                  <a:lnTo>
                    <a:pt x="242" y="229"/>
                  </a:lnTo>
                  <a:lnTo>
                    <a:pt x="242" y="229"/>
                  </a:lnTo>
                  <a:lnTo>
                    <a:pt x="238" y="237"/>
                  </a:lnTo>
                  <a:lnTo>
                    <a:pt x="231" y="244"/>
                  </a:lnTo>
                  <a:lnTo>
                    <a:pt x="220" y="258"/>
                  </a:lnTo>
                  <a:lnTo>
                    <a:pt x="212" y="265"/>
                  </a:lnTo>
                  <a:lnTo>
                    <a:pt x="205" y="270"/>
                  </a:lnTo>
                  <a:lnTo>
                    <a:pt x="197" y="275"/>
                  </a:lnTo>
                  <a:lnTo>
                    <a:pt x="190" y="279"/>
                  </a:lnTo>
                  <a:lnTo>
                    <a:pt x="190" y="279"/>
                  </a:lnTo>
                  <a:lnTo>
                    <a:pt x="135" y="306"/>
                  </a:lnTo>
                  <a:lnTo>
                    <a:pt x="135" y="306"/>
                  </a:lnTo>
                  <a:lnTo>
                    <a:pt x="131" y="305"/>
                  </a:lnTo>
                  <a:lnTo>
                    <a:pt x="124" y="301"/>
                  </a:lnTo>
                  <a:lnTo>
                    <a:pt x="111" y="292"/>
                  </a:lnTo>
                  <a:lnTo>
                    <a:pt x="111" y="292"/>
                  </a:lnTo>
                  <a:lnTo>
                    <a:pt x="101" y="288"/>
                  </a:lnTo>
                  <a:lnTo>
                    <a:pt x="92" y="284"/>
                  </a:lnTo>
                  <a:lnTo>
                    <a:pt x="83" y="279"/>
                  </a:lnTo>
                  <a:lnTo>
                    <a:pt x="74" y="275"/>
                  </a:lnTo>
                  <a:lnTo>
                    <a:pt x="74" y="275"/>
                  </a:lnTo>
                  <a:lnTo>
                    <a:pt x="66" y="271"/>
                  </a:lnTo>
                  <a:lnTo>
                    <a:pt x="60" y="266"/>
                  </a:lnTo>
                  <a:lnTo>
                    <a:pt x="47" y="254"/>
                  </a:lnTo>
                  <a:lnTo>
                    <a:pt x="35" y="241"/>
                  </a:lnTo>
                  <a:lnTo>
                    <a:pt x="27" y="226"/>
                  </a:lnTo>
                  <a:lnTo>
                    <a:pt x="27" y="226"/>
                  </a:lnTo>
                  <a:lnTo>
                    <a:pt x="22" y="217"/>
                  </a:lnTo>
                  <a:lnTo>
                    <a:pt x="19" y="211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23" y="206"/>
                  </a:lnTo>
                  <a:lnTo>
                    <a:pt x="33" y="205"/>
                  </a:lnTo>
                  <a:lnTo>
                    <a:pt x="63" y="205"/>
                  </a:lnTo>
                  <a:lnTo>
                    <a:pt x="96" y="204"/>
                  </a:lnTo>
                  <a:lnTo>
                    <a:pt x="118" y="205"/>
                  </a:lnTo>
                  <a:lnTo>
                    <a:pt x="118" y="205"/>
                  </a:lnTo>
                  <a:lnTo>
                    <a:pt x="121" y="222"/>
                  </a:lnTo>
                  <a:lnTo>
                    <a:pt x="124" y="249"/>
                  </a:lnTo>
                  <a:lnTo>
                    <a:pt x="124" y="249"/>
                  </a:lnTo>
                  <a:lnTo>
                    <a:pt x="148" y="249"/>
                  </a:lnTo>
                  <a:lnTo>
                    <a:pt x="148" y="249"/>
                  </a:lnTo>
                  <a:lnTo>
                    <a:pt x="150" y="229"/>
                  </a:lnTo>
                  <a:lnTo>
                    <a:pt x="154" y="206"/>
                  </a:lnTo>
                  <a:lnTo>
                    <a:pt x="154" y="206"/>
                  </a:lnTo>
                  <a:lnTo>
                    <a:pt x="200" y="205"/>
                  </a:lnTo>
                  <a:lnTo>
                    <a:pt x="234" y="205"/>
                  </a:lnTo>
                  <a:lnTo>
                    <a:pt x="246" y="206"/>
                  </a:lnTo>
                  <a:lnTo>
                    <a:pt x="252" y="207"/>
                  </a:lnTo>
                  <a:lnTo>
                    <a:pt x="252" y="207"/>
                  </a:lnTo>
                  <a:lnTo>
                    <a:pt x="252" y="209"/>
                  </a:lnTo>
                  <a:lnTo>
                    <a:pt x="249" y="212"/>
                  </a:lnTo>
                  <a:lnTo>
                    <a:pt x="249" y="212"/>
                  </a:lnTo>
                  <a:close/>
                  <a:moveTo>
                    <a:pt x="258" y="188"/>
                  </a:moveTo>
                  <a:lnTo>
                    <a:pt x="258" y="188"/>
                  </a:lnTo>
                  <a:lnTo>
                    <a:pt x="252" y="178"/>
                  </a:lnTo>
                  <a:lnTo>
                    <a:pt x="252" y="178"/>
                  </a:lnTo>
                  <a:lnTo>
                    <a:pt x="249" y="88"/>
                  </a:lnTo>
                  <a:lnTo>
                    <a:pt x="249" y="88"/>
                  </a:lnTo>
                  <a:lnTo>
                    <a:pt x="255" y="90"/>
                  </a:lnTo>
                  <a:lnTo>
                    <a:pt x="257" y="92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9" y="110"/>
                  </a:lnTo>
                  <a:lnTo>
                    <a:pt x="259" y="140"/>
                  </a:lnTo>
                  <a:lnTo>
                    <a:pt x="259" y="170"/>
                  </a:lnTo>
                  <a:lnTo>
                    <a:pt x="258" y="188"/>
                  </a:lnTo>
                  <a:lnTo>
                    <a:pt x="258" y="1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23" name="Google Shape;23;p26"/>
            <p:cNvSpPr/>
            <p:nvPr/>
          </p:nvSpPr>
          <p:spPr>
            <a:xfrm>
              <a:off x="695325" y="989013"/>
              <a:ext cx="665163" cy="427038"/>
            </a:xfrm>
            <a:custGeom>
              <a:rect b="b" l="l" r="r" t="t"/>
              <a:pathLst>
                <a:path extrusionOk="0" h="269" w="419">
                  <a:moveTo>
                    <a:pt x="351" y="60"/>
                  </a:moveTo>
                  <a:lnTo>
                    <a:pt x="351" y="60"/>
                  </a:lnTo>
                  <a:lnTo>
                    <a:pt x="351" y="67"/>
                  </a:lnTo>
                  <a:lnTo>
                    <a:pt x="350" y="76"/>
                  </a:lnTo>
                  <a:lnTo>
                    <a:pt x="346" y="93"/>
                  </a:lnTo>
                  <a:lnTo>
                    <a:pt x="340" y="109"/>
                  </a:lnTo>
                  <a:lnTo>
                    <a:pt x="332" y="125"/>
                  </a:lnTo>
                  <a:lnTo>
                    <a:pt x="322" y="141"/>
                  </a:lnTo>
                  <a:lnTo>
                    <a:pt x="312" y="154"/>
                  </a:lnTo>
                  <a:lnTo>
                    <a:pt x="299" y="166"/>
                  </a:lnTo>
                  <a:lnTo>
                    <a:pt x="286" y="176"/>
                  </a:lnTo>
                  <a:lnTo>
                    <a:pt x="286" y="176"/>
                  </a:lnTo>
                  <a:lnTo>
                    <a:pt x="273" y="183"/>
                  </a:lnTo>
                  <a:lnTo>
                    <a:pt x="260" y="190"/>
                  </a:lnTo>
                  <a:lnTo>
                    <a:pt x="260" y="190"/>
                  </a:lnTo>
                  <a:lnTo>
                    <a:pt x="240" y="196"/>
                  </a:lnTo>
                  <a:lnTo>
                    <a:pt x="240" y="196"/>
                  </a:lnTo>
                  <a:lnTo>
                    <a:pt x="237" y="197"/>
                  </a:lnTo>
                  <a:lnTo>
                    <a:pt x="235" y="199"/>
                  </a:lnTo>
                  <a:lnTo>
                    <a:pt x="234" y="202"/>
                  </a:lnTo>
                  <a:lnTo>
                    <a:pt x="234" y="206"/>
                  </a:lnTo>
                  <a:lnTo>
                    <a:pt x="234" y="206"/>
                  </a:lnTo>
                  <a:lnTo>
                    <a:pt x="236" y="209"/>
                  </a:lnTo>
                  <a:lnTo>
                    <a:pt x="237" y="210"/>
                  </a:lnTo>
                  <a:lnTo>
                    <a:pt x="239" y="211"/>
                  </a:lnTo>
                  <a:lnTo>
                    <a:pt x="240" y="213"/>
                  </a:lnTo>
                  <a:lnTo>
                    <a:pt x="240" y="213"/>
                  </a:lnTo>
                  <a:lnTo>
                    <a:pt x="240" y="215"/>
                  </a:lnTo>
                  <a:lnTo>
                    <a:pt x="239" y="216"/>
                  </a:lnTo>
                  <a:lnTo>
                    <a:pt x="237" y="217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24" y="219"/>
                  </a:lnTo>
                  <a:lnTo>
                    <a:pt x="207" y="220"/>
                  </a:lnTo>
                  <a:lnTo>
                    <a:pt x="190" y="219"/>
                  </a:lnTo>
                  <a:lnTo>
                    <a:pt x="184" y="218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79" y="213"/>
                  </a:lnTo>
                  <a:lnTo>
                    <a:pt x="180" y="211"/>
                  </a:lnTo>
                  <a:lnTo>
                    <a:pt x="182" y="206"/>
                  </a:lnTo>
                  <a:lnTo>
                    <a:pt x="184" y="202"/>
                  </a:lnTo>
                  <a:lnTo>
                    <a:pt x="184" y="200"/>
                  </a:lnTo>
                  <a:lnTo>
                    <a:pt x="183" y="198"/>
                  </a:lnTo>
                  <a:lnTo>
                    <a:pt x="181" y="196"/>
                  </a:lnTo>
                  <a:lnTo>
                    <a:pt x="181" y="196"/>
                  </a:lnTo>
                  <a:lnTo>
                    <a:pt x="173" y="195"/>
                  </a:lnTo>
                  <a:lnTo>
                    <a:pt x="173" y="195"/>
                  </a:lnTo>
                  <a:lnTo>
                    <a:pt x="162" y="191"/>
                  </a:lnTo>
                  <a:lnTo>
                    <a:pt x="151" y="186"/>
                  </a:lnTo>
                  <a:lnTo>
                    <a:pt x="151" y="186"/>
                  </a:lnTo>
                  <a:lnTo>
                    <a:pt x="141" y="181"/>
                  </a:lnTo>
                  <a:lnTo>
                    <a:pt x="132" y="176"/>
                  </a:lnTo>
                  <a:lnTo>
                    <a:pt x="123" y="169"/>
                  </a:lnTo>
                  <a:lnTo>
                    <a:pt x="115" y="162"/>
                  </a:lnTo>
                  <a:lnTo>
                    <a:pt x="107" y="155"/>
                  </a:lnTo>
                  <a:lnTo>
                    <a:pt x="100" y="146"/>
                  </a:lnTo>
                  <a:lnTo>
                    <a:pt x="93" y="138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82" y="116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74" y="97"/>
                  </a:lnTo>
                  <a:lnTo>
                    <a:pt x="72" y="91"/>
                  </a:lnTo>
                  <a:lnTo>
                    <a:pt x="70" y="79"/>
                  </a:lnTo>
                  <a:lnTo>
                    <a:pt x="68" y="59"/>
                  </a:lnTo>
                  <a:lnTo>
                    <a:pt x="68" y="59"/>
                  </a:lnTo>
                  <a:lnTo>
                    <a:pt x="58" y="62"/>
                  </a:lnTo>
                  <a:lnTo>
                    <a:pt x="54" y="63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49" y="61"/>
                  </a:lnTo>
                  <a:lnTo>
                    <a:pt x="49" y="57"/>
                  </a:lnTo>
                  <a:lnTo>
                    <a:pt x="49" y="47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32" y="16"/>
                  </a:lnTo>
                  <a:lnTo>
                    <a:pt x="18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6"/>
                  </a:lnTo>
                  <a:lnTo>
                    <a:pt x="3" y="1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37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2" y="83"/>
                  </a:lnTo>
                  <a:lnTo>
                    <a:pt x="2" y="87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5" y="90"/>
                  </a:lnTo>
                  <a:lnTo>
                    <a:pt x="8" y="89"/>
                  </a:lnTo>
                  <a:lnTo>
                    <a:pt x="14" y="88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95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8" y="129"/>
                  </a:lnTo>
                  <a:lnTo>
                    <a:pt x="47" y="148"/>
                  </a:lnTo>
                  <a:lnTo>
                    <a:pt x="58" y="166"/>
                  </a:lnTo>
                  <a:lnTo>
                    <a:pt x="71" y="183"/>
                  </a:lnTo>
                  <a:lnTo>
                    <a:pt x="86" y="198"/>
                  </a:lnTo>
                  <a:lnTo>
                    <a:pt x="102" y="211"/>
                  </a:lnTo>
                  <a:lnTo>
                    <a:pt x="120" y="223"/>
                  </a:lnTo>
                  <a:lnTo>
                    <a:pt x="130" y="228"/>
                  </a:lnTo>
                  <a:lnTo>
                    <a:pt x="140" y="232"/>
                  </a:lnTo>
                  <a:lnTo>
                    <a:pt x="140" y="232"/>
                  </a:lnTo>
                  <a:lnTo>
                    <a:pt x="154" y="236"/>
                  </a:lnTo>
                  <a:lnTo>
                    <a:pt x="164" y="240"/>
                  </a:lnTo>
                  <a:lnTo>
                    <a:pt x="164" y="240"/>
                  </a:lnTo>
                  <a:lnTo>
                    <a:pt x="164" y="251"/>
                  </a:lnTo>
                  <a:lnTo>
                    <a:pt x="165" y="260"/>
                  </a:lnTo>
                  <a:lnTo>
                    <a:pt x="166" y="264"/>
                  </a:lnTo>
                  <a:lnTo>
                    <a:pt x="166" y="264"/>
                  </a:lnTo>
                  <a:lnTo>
                    <a:pt x="171" y="266"/>
                  </a:lnTo>
                  <a:lnTo>
                    <a:pt x="182" y="268"/>
                  </a:lnTo>
                  <a:lnTo>
                    <a:pt x="195" y="269"/>
                  </a:lnTo>
                  <a:lnTo>
                    <a:pt x="208" y="269"/>
                  </a:lnTo>
                  <a:lnTo>
                    <a:pt x="223" y="269"/>
                  </a:lnTo>
                  <a:lnTo>
                    <a:pt x="236" y="268"/>
                  </a:lnTo>
                  <a:lnTo>
                    <a:pt x="246" y="266"/>
                  </a:lnTo>
                  <a:lnTo>
                    <a:pt x="249" y="265"/>
                  </a:lnTo>
                  <a:lnTo>
                    <a:pt x="251" y="264"/>
                  </a:lnTo>
                  <a:lnTo>
                    <a:pt x="251" y="264"/>
                  </a:lnTo>
                  <a:lnTo>
                    <a:pt x="252" y="262"/>
                  </a:lnTo>
                  <a:lnTo>
                    <a:pt x="252" y="260"/>
                  </a:lnTo>
                  <a:lnTo>
                    <a:pt x="253" y="252"/>
                  </a:lnTo>
                  <a:lnTo>
                    <a:pt x="253" y="245"/>
                  </a:lnTo>
                  <a:lnTo>
                    <a:pt x="253" y="240"/>
                  </a:lnTo>
                  <a:lnTo>
                    <a:pt x="253" y="240"/>
                  </a:lnTo>
                  <a:lnTo>
                    <a:pt x="261" y="239"/>
                  </a:lnTo>
                  <a:lnTo>
                    <a:pt x="269" y="236"/>
                  </a:lnTo>
                  <a:lnTo>
                    <a:pt x="284" y="229"/>
                  </a:lnTo>
                  <a:lnTo>
                    <a:pt x="284" y="229"/>
                  </a:lnTo>
                  <a:lnTo>
                    <a:pt x="301" y="222"/>
                  </a:lnTo>
                  <a:lnTo>
                    <a:pt x="317" y="212"/>
                  </a:lnTo>
                  <a:lnTo>
                    <a:pt x="317" y="212"/>
                  </a:lnTo>
                  <a:lnTo>
                    <a:pt x="329" y="202"/>
                  </a:lnTo>
                  <a:lnTo>
                    <a:pt x="340" y="191"/>
                  </a:lnTo>
                  <a:lnTo>
                    <a:pt x="352" y="179"/>
                  </a:lnTo>
                  <a:lnTo>
                    <a:pt x="362" y="165"/>
                  </a:lnTo>
                  <a:lnTo>
                    <a:pt x="370" y="151"/>
                  </a:lnTo>
                  <a:lnTo>
                    <a:pt x="378" y="138"/>
                  </a:lnTo>
                  <a:lnTo>
                    <a:pt x="384" y="125"/>
                  </a:lnTo>
                  <a:lnTo>
                    <a:pt x="388" y="112"/>
                  </a:lnTo>
                  <a:lnTo>
                    <a:pt x="388" y="112"/>
                  </a:lnTo>
                  <a:lnTo>
                    <a:pt x="393" y="95"/>
                  </a:lnTo>
                  <a:lnTo>
                    <a:pt x="395" y="84"/>
                  </a:lnTo>
                  <a:lnTo>
                    <a:pt x="395" y="84"/>
                  </a:lnTo>
                  <a:lnTo>
                    <a:pt x="399" y="86"/>
                  </a:lnTo>
                  <a:lnTo>
                    <a:pt x="405" y="88"/>
                  </a:lnTo>
                  <a:lnTo>
                    <a:pt x="411" y="90"/>
                  </a:lnTo>
                  <a:lnTo>
                    <a:pt x="414" y="90"/>
                  </a:lnTo>
                  <a:lnTo>
                    <a:pt x="415" y="90"/>
                  </a:lnTo>
                  <a:lnTo>
                    <a:pt x="415" y="90"/>
                  </a:lnTo>
                  <a:lnTo>
                    <a:pt x="416" y="88"/>
                  </a:lnTo>
                  <a:lnTo>
                    <a:pt x="417" y="83"/>
                  </a:lnTo>
                  <a:lnTo>
                    <a:pt x="418" y="71"/>
                  </a:lnTo>
                  <a:lnTo>
                    <a:pt x="419" y="56"/>
                  </a:lnTo>
                  <a:lnTo>
                    <a:pt x="419" y="42"/>
                  </a:lnTo>
                  <a:lnTo>
                    <a:pt x="419" y="42"/>
                  </a:lnTo>
                  <a:lnTo>
                    <a:pt x="416" y="19"/>
                  </a:lnTo>
                  <a:lnTo>
                    <a:pt x="414" y="8"/>
                  </a:lnTo>
                  <a:lnTo>
                    <a:pt x="413" y="4"/>
                  </a:lnTo>
                  <a:lnTo>
                    <a:pt x="412" y="3"/>
                  </a:lnTo>
                  <a:lnTo>
                    <a:pt x="412" y="3"/>
                  </a:lnTo>
                  <a:lnTo>
                    <a:pt x="405" y="5"/>
                  </a:lnTo>
                  <a:lnTo>
                    <a:pt x="393" y="11"/>
                  </a:lnTo>
                  <a:lnTo>
                    <a:pt x="379" y="20"/>
                  </a:lnTo>
                  <a:lnTo>
                    <a:pt x="370" y="26"/>
                  </a:lnTo>
                  <a:lnTo>
                    <a:pt x="370" y="26"/>
                  </a:lnTo>
                  <a:lnTo>
                    <a:pt x="371" y="45"/>
                  </a:lnTo>
                  <a:lnTo>
                    <a:pt x="371" y="57"/>
                  </a:lnTo>
                  <a:lnTo>
                    <a:pt x="371" y="61"/>
                  </a:lnTo>
                  <a:lnTo>
                    <a:pt x="370" y="64"/>
                  </a:lnTo>
                  <a:lnTo>
                    <a:pt x="370" y="64"/>
                  </a:lnTo>
                  <a:lnTo>
                    <a:pt x="368" y="64"/>
                  </a:lnTo>
                  <a:lnTo>
                    <a:pt x="366" y="64"/>
                  </a:lnTo>
                  <a:lnTo>
                    <a:pt x="360" y="62"/>
                  </a:lnTo>
                  <a:lnTo>
                    <a:pt x="351" y="60"/>
                  </a:lnTo>
                  <a:lnTo>
                    <a:pt x="351" y="60"/>
                  </a:lnTo>
                  <a:close/>
                  <a:moveTo>
                    <a:pt x="14" y="73"/>
                  </a:moveTo>
                  <a:lnTo>
                    <a:pt x="14" y="73"/>
                  </a:lnTo>
                  <a:lnTo>
                    <a:pt x="13" y="70"/>
                  </a:lnTo>
                  <a:lnTo>
                    <a:pt x="11" y="63"/>
                  </a:lnTo>
                  <a:lnTo>
                    <a:pt x="13" y="4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27" y="26"/>
                  </a:lnTo>
                  <a:lnTo>
                    <a:pt x="34" y="31"/>
                  </a:lnTo>
                  <a:lnTo>
                    <a:pt x="37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41"/>
                  </a:lnTo>
                  <a:lnTo>
                    <a:pt x="38" y="50"/>
                  </a:lnTo>
                  <a:lnTo>
                    <a:pt x="37" y="61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4" y="70"/>
                  </a:lnTo>
                  <a:lnTo>
                    <a:pt x="26" y="72"/>
                  </a:lnTo>
                  <a:lnTo>
                    <a:pt x="18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4" y="73"/>
                  </a:lnTo>
                  <a:close/>
                  <a:moveTo>
                    <a:pt x="163" y="230"/>
                  </a:moveTo>
                  <a:lnTo>
                    <a:pt x="163" y="230"/>
                  </a:lnTo>
                  <a:lnTo>
                    <a:pt x="157" y="228"/>
                  </a:lnTo>
                  <a:lnTo>
                    <a:pt x="157" y="228"/>
                  </a:lnTo>
                  <a:lnTo>
                    <a:pt x="138" y="220"/>
                  </a:lnTo>
                  <a:lnTo>
                    <a:pt x="138" y="220"/>
                  </a:lnTo>
                  <a:lnTo>
                    <a:pt x="120" y="211"/>
                  </a:lnTo>
                  <a:lnTo>
                    <a:pt x="104" y="200"/>
                  </a:lnTo>
                  <a:lnTo>
                    <a:pt x="90" y="188"/>
                  </a:lnTo>
                  <a:lnTo>
                    <a:pt x="77" y="174"/>
                  </a:lnTo>
                  <a:lnTo>
                    <a:pt x="66" y="159"/>
                  </a:lnTo>
                  <a:lnTo>
                    <a:pt x="56" y="143"/>
                  </a:lnTo>
                  <a:lnTo>
                    <a:pt x="48" y="125"/>
                  </a:lnTo>
                  <a:lnTo>
                    <a:pt x="40" y="107"/>
                  </a:lnTo>
                  <a:lnTo>
                    <a:pt x="40" y="107"/>
                  </a:lnTo>
                  <a:lnTo>
                    <a:pt x="37" y="95"/>
                  </a:lnTo>
                  <a:lnTo>
                    <a:pt x="36" y="88"/>
                  </a:lnTo>
                  <a:lnTo>
                    <a:pt x="36" y="84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38" y="81"/>
                  </a:lnTo>
                  <a:lnTo>
                    <a:pt x="40" y="80"/>
                  </a:lnTo>
                  <a:lnTo>
                    <a:pt x="47" y="77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7" y="106"/>
                  </a:lnTo>
                  <a:lnTo>
                    <a:pt x="71" y="117"/>
                  </a:lnTo>
                  <a:lnTo>
                    <a:pt x="79" y="131"/>
                  </a:lnTo>
                  <a:lnTo>
                    <a:pt x="88" y="145"/>
                  </a:lnTo>
                  <a:lnTo>
                    <a:pt x="88" y="145"/>
                  </a:lnTo>
                  <a:lnTo>
                    <a:pt x="100" y="159"/>
                  </a:lnTo>
                  <a:lnTo>
                    <a:pt x="113" y="172"/>
                  </a:lnTo>
                  <a:lnTo>
                    <a:pt x="125" y="182"/>
                  </a:lnTo>
                  <a:lnTo>
                    <a:pt x="140" y="192"/>
                  </a:lnTo>
                  <a:lnTo>
                    <a:pt x="140" y="192"/>
                  </a:lnTo>
                  <a:lnTo>
                    <a:pt x="149" y="196"/>
                  </a:lnTo>
                  <a:lnTo>
                    <a:pt x="159" y="200"/>
                  </a:lnTo>
                  <a:lnTo>
                    <a:pt x="172" y="203"/>
                  </a:lnTo>
                  <a:lnTo>
                    <a:pt x="172" y="203"/>
                  </a:lnTo>
                  <a:lnTo>
                    <a:pt x="169" y="206"/>
                  </a:lnTo>
                  <a:lnTo>
                    <a:pt x="167" y="208"/>
                  </a:lnTo>
                  <a:lnTo>
                    <a:pt x="166" y="212"/>
                  </a:lnTo>
                  <a:lnTo>
                    <a:pt x="165" y="217"/>
                  </a:lnTo>
                  <a:lnTo>
                    <a:pt x="164" y="226"/>
                  </a:lnTo>
                  <a:lnTo>
                    <a:pt x="163" y="230"/>
                  </a:lnTo>
                  <a:lnTo>
                    <a:pt x="163" y="230"/>
                  </a:lnTo>
                  <a:close/>
                  <a:moveTo>
                    <a:pt x="240" y="253"/>
                  </a:moveTo>
                  <a:lnTo>
                    <a:pt x="240" y="253"/>
                  </a:lnTo>
                  <a:lnTo>
                    <a:pt x="236" y="256"/>
                  </a:lnTo>
                  <a:lnTo>
                    <a:pt x="229" y="257"/>
                  </a:lnTo>
                  <a:lnTo>
                    <a:pt x="219" y="258"/>
                  </a:lnTo>
                  <a:lnTo>
                    <a:pt x="209" y="258"/>
                  </a:lnTo>
                  <a:lnTo>
                    <a:pt x="209" y="258"/>
                  </a:lnTo>
                  <a:lnTo>
                    <a:pt x="189" y="257"/>
                  </a:lnTo>
                  <a:lnTo>
                    <a:pt x="181" y="256"/>
                  </a:lnTo>
                  <a:lnTo>
                    <a:pt x="178" y="255"/>
                  </a:lnTo>
                  <a:lnTo>
                    <a:pt x="176" y="253"/>
                  </a:lnTo>
                  <a:lnTo>
                    <a:pt x="176" y="253"/>
                  </a:lnTo>
                  <a:lnTo>
                    <a:pt x="175" y="250"/>
                  </a:lnTo>
                  <a:lnTo>
                    <a:pt x="175" y="246"/>
                  </a:lnTo>
                  <a:lnTo>
                    <a:pt x="174" y="236"/>
                  </a:lnTo>
                  <a:lnTo>
                    <a:pt x="175" y="226"/>
                  </a:lnTo>
                  <a:lnTo>
                    <a:pt x="175" y="226"/>
                  </a:lnTo>
                  <a:lnTo>
                    <a:pt x="176" y="227"/>
                  </a:lnTo>
                  <a:lnTo>
                    <a:pt x="180" y="228"/>
                  </a:lnTo>
                  <a:lnTo>
                    <a:pt x="188" y="230"/>
                  </a:lnTo>
                  <a:lnTo>
                    <a:pt x="200" y="231"/>
                  </a:lnTo>
                  <a:lnTo>
                    <a:pt x="209" y="232"/>
                  </a:lnTo>
                  <a:lnTo>
                    <a:pt x="209" y="232"/>
                  </a:lnTo>
                  <a:lnTo>
                    <a:pt x="230" y="230"/>
                  </a:lnTo>
                  <a:lnTo>
                    <a:pt x="238" y="229"/>
                  </a:lnTo>
                  <a:lnTo>
                    <a:pt x="240" y="228"/>
                  </a:lnTo>
                  <a:lnTo>
                    <a:pt x="241" y="227"/>
                  </a:lnTo>
                  <a:lnTo>
                    <a:pt x="241" y="227"/>
                  </a:lnTo>
                  <a:lnTo>
                    <a:pt x="241" y="239"/>
                  </a:lnTo>
                  <a:lnTo>
                    <a:pt x="241" y="248"/>
                  </a:lnTo>
                  <a:lnTo>
                    <a:pt x="240" y="253"/>
                  </a:lnTo>
                  <a:lnTo>
                    <a:pt x="240" y="253"/>
                  </a:lnTo>
                  <a:close/>
                  <a:moveTo>
                    <a:pt x="381" y="32"/>
                  </a:moveTo>
                  <a:lnTo>
                    <a:pt x="381" y="32"/>
                  </a:lnTo>
                  <a:lnTo>
                    <a:pt x="383" y="30"/>
                  </a:lnTo>
                  <a:lnTo>
                    <a:pt x="386" y="28"/>
                  </a:lnTo>
                  <a:lnTo>
                    <a:pt x="394" y="25"/>
                  </a:lnTo>
                  <a:lnTo>
                    <a:pt x="404" y="20"/>
                  </a:lnTo>
                  <a:lnTo>
                    <a:pt x="404" y="20"/>
                  </a:lnTo>
                  <a:lnTo>
                    <a:pt x="405" y="28"/>
                  </a:lnTo>
                  <a:lnTo>
                    <a:pt x="407" y="46"/>
                  </a:lnTo>
                  <a:lnTo>
                    <a:pt x="407" y="64"/>
                  </a:lnTo>
                  <a:lnTo>
                    <a:pt x="406" y="71"/>
                  </a:lnTo>
                  <a:lnTo>
                    <a:pt x="405" y="75"/>
                  </a:lnTo>
                  <a:lnTo>
                    <a:pt x="405" y="75"/>
                  </a:lnTo>
                  <a:lnTo>
                    <a:pt x="394" y="72"/>
                  </a:lnTo>
                  <a:lnTo>
                    <a:pt x="386" y="69"/>
                  </a:lnTo>
                  <a:lnTo>
                    <a:pt x="383" y="67"/>
                  </a:lnTo>
                  <a:lnTo>
                    <a:pt x="383" y="67"/>
                  </a:lnTo>
                  <a:lnTo>
                    <a:pt x="383" y="60"/>
                  </a:lnTo>
                  <a:lnTo>
                    <a:pt x="383" y="49"/>
                  </a:lnTo>
                  <a:lnTo>
                    <a:pt x="381" y="32"/>
                  </a:lnTo>
                  <a:lnTo>
                    <a:pt x="381" y="32"/>
                  </a:lnTo>
                  <a:close/>
                  <a:moveTo>
                    <a:pt x="384" y="81"/>
                  </a:moveTo>
                  <a:lnTo>
                    <a:pt x="384" y="81"/>
                  </a:lnTo>
                  <a:lnTo>
                    <a:pt x="381" y="95"/>
                  </a:lnTo>
                  <a:lnTo>
                    <a:pt x="381" y="95"/>
                  </a:lnTo>
                  <a:lnTo>
                    <a:pt x="378" y="110"/>
                  </a:lnTo>
                  <a:lnTo>
                    <a:pt x="376" y="117"/>
                  </a:lnTo>
                  <a:lnTo>
                    <a:pt x="372" y="125"/>
                  </a:lnTo>
                  <a:lnTo>
                    <a:pt x="372" y="125"/>
                  </a:lnTo>
                  <a:lnTo>
                    <a:pt x="363" y="145"/>
                  </a:lnTo>
                  <a:lnTo>
                    <a:pt x="357" y="154"/>
                  </a:lnTo>
                  <a:lnTo>
                    <a:pt x="351" y="163"/>
                  </a:lnTo>
                  <a:lnTo>
                    <a:pt x="351" y="163"/>
                  </a:lnTo>
                  <a:lnTo>
                    <a:pt x="345" y="172"/>
                  </a:lnTo>
                  <a:lnTo>
                    <a:pt x="339" y="178"/>
                  </a:lnTo>
                  <a:lnTo>
                    <a:pt x="334" y="183"/>
                  </a:lnTo>
                  <a:lnTo>
                    <a:pt x="334" y="183"/>
                  </a:lnTo>
                  <a:lnTo>
                    <a:pt x="321" y="195"/>
                  </a:lnTo>
                  <a:lnTo>
                    <a:pt x="308" y="205"/>
                  </a:lnTo>
                  <a:lnTo>
                    <a:pt x="293" y="213"/>
                  </a:lnTo>
                  <a:lnTo>
                    <a:pt x="274" y="222"/>
                  </a:lnTo>
                  <a:lnTo>
                    <a:pt x="274" y="222"/>
                  </a:lnTo>
                  <a:lnTo>
                    <a:pt x="264" y="226"/>
                  </a:lnTo>
                  <a:lnTo>
                    <a:pt x="252" y="229"/>
                  </a:lnTo>
                  <a:lnTo>
                    <a:pt x="252" y="229"/>
                  </a:lnTo>
                  <a:lnTo>
                    <a:pt x="253" y="223"/>
                  </a:lnTo>
                  <a:lnTo>
                    <a:pt x="252" y="215"/>
                  </a:lnTo>
                  <a:lnTo>
                    <a:pt x="250" y="210"/>
                  </a:lnTo>
                  <a:lnTo>
                    <a:pt x="249" y="207"/>
                  </a:lnTo>
                  <a:lnTo>
                    <a:pt x="247" y="205"/>
                  </a:lnTo>
                  <a:lnTo>
                    <a:pt x="247" y="205"/>
                  </a:lnTo>
                  <a:lnTo>
                    <a:pt x="254" y="202"/>
                  </a:lnTo>
                  <a:lnTo>
                    <a:pt x="266" y="199"/>
                  </a:lnTo>
                  <a:lnTo>
                    <a:pt x="266" y="199"/>
                  </a:lnTo>
                  <a:lnTo>
                    <a:pt x="278" y="194"/>
                  </a:lnTo>
                  <a:lnTo>
                    <a:pt x="289" y="186"/>
                  </a:lnTo>
                  <a:lnTo>
                    <a:pt x="301" y="178"/>
                  </a:lnTo>
                  <a:lnTo>
                    <a:pt x="312" y="167"/>
                  </a:lnTo>
                  <a:lnTo>
                    <a:pt x="322" y="157"/>
                  </a:lnTo>
                  <a:lnTo>
                    <a:pt x="331" y="145"/>
                  </a:lnTo>
                  <a:lnTo>
                    <a:pt x="339" y="133"/>
                  </a:lnTo>
                  <a:lnTo>
                    <a:pt x="346" y="122"/>
                  </a:lnTo>
                  <a:lnTo>
                    <a:pt x="346" y="122"/>
                  </a:lnTo>
                  <a:lnTo>
                    <a:pt x="351" y="108"/>
                  </a:lnTo>
                  <a:lnTo>
                    <a:pt x="355" y="92"/>
                  </a:lnTo>
                  <a:lnTo>
                    <a:pt x="359" y="79"/>
                  </a:lnTo>
                  <a:lnTo>
                    <a:pt x="360" y="73"/>
                  </a:lnTo>
                  <a:lnTo>
                    <a:pt x="360" y="73"/>
                  </a:lnTo>
                  <a:lnTo>
                    <a:pt x="360" y="73"/>
                  </a:lnTo>
                  <a:lnTo>
                    <a:pt x="362" y="73"/>
                  </a:lnTo>
                  <a:lnTo>
                    <a:pt x="368" y="76"/>
                  </a:lnTo>
                  <a:lnTo>
                    <a:pt x="377" y="79"/>
                  </a:lnTo>
                  <a:lnTo>
                    <a:pt x="384" y="81"/>
                  </a:lnTo>
                  <a:lnTo>
                    <a:pt x="384" y="8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24" name="Google Shape;24;p26"/>
            <p:cNvSpPr/>
            <p:nvPr/>
          </p:nvSpPr>
          <p:spPr>
            <a:xfrm>
              <a:off x="881063" y="1146175"/>
              <a:ext cx="292100" cy="117475"/>
            </a:xfrm>
            <a:custGeom>
              <a:rect b="b" l="l" r="r" t="t"/>
              <a:pathLst>
                <a:path extrusionOk="0" h="74" w="184">
                  <a:moveTo>
                    <a:pt x="171" y="6"/>
                  </a:moveTo>
                  <a:lnTo>
                    <a:pt x="171" y="6"/>
                  </a:lnTo>
                  <a:lnTo>
                    <a:pt x="167" y="5"/>
                  </a:lnTo>
                  <a:lnTo>
                    <a:pt x="164" y="2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8" y="4"/>
                  </a:lnTo>
                  <a:lnTo>
                    <a:pt x="156" y="5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45" y="8"/>
                  </a:lnTo>
                  <a:lnTo>
                    <a:pt x="140" y="7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5" y="11"/>
                  </a:lnTo>
                  <a:lnTo>
                    <a:pt x="134" y="15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25" y="24"/>
                  </a:lnTo>
                  <a:lnTo>
                    <a:pt x="120" y="26"/>
                  </a:lnTo>
                  <a:lnTo>
                    <a:pt x="115" y="28"/>
                  </a:lnTo>
                  <a:lnTo>
                    <a:pt x="115" y="28"/>
                  </a:lnTo>
                  <a:lnTo>
                    <a:pt x="117" y="31"/>
                  </a:lnTo>
                  <a:lnTo>
                    <a:pt x="119" y="34"/>
                  </a:lnTo>
                  <a:lnTo>
                    <a:pt x="119" y="39"/>
                  </a:lnTo>
                  <a:lnTo>
                    <a:pt x="119" y="39"/>
                  </a:lnTo>
                  <a:lnTo>
                    <a:pt x="118" y="41"/>
                  </a:lnTo>
                  <a:lnTo>
                    <a:pt x="115" y="44"/>
                  </a:lnTo>
                  <a:lnTo>
                    <a:pt x="105" y="51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80" y="51"/>
                  </a:lnTo>
                  <a:lnTo>
                    <a:pt x="70" y="45"/>
                  </a:lnTo>
                  <a:lnTo>
                    <a:pt x="67" y="42"/>
                  </a:lnTo>
                  <a:lnTo>
                    <a:pt x="66" y="39"/>
                  </a:lnTo>
                  <a:lnTo>
                    <a:pt x="66" y="39"/>
                  </a:lnTo>
                  <a:lnTo>
                    <a:pt x="67" y="30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3" y="26"/>
                  </a:lnTo>
                  <a:lnTo>
                    <a:pt x="58" y="24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1" y="15"/>
                  </a:lnTo>
                  <a:lnTo>
                    <a:pt x="48" y="1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0" y="6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6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3" y="13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5" y="30"/>
                  </a:lnTo>
                  <a:lnTo>
                    <a:pt x="8" y="33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21" y="50"/>
                  </a:lnTo>
                  <a:lnTo>
                    <a:pt x="26" y="50"/>
                  </a:lnTo>
                  <a:lnTo>
                    <a:pt x="32" y="51"/>
                  </a:lnTo>
                  <a:lnTo>
                    <a:pt x="32" y="51"/>
                  </a:lnTo>
                  <a:lnTo>
                    <a:pt x="37" y="55"/>
                  </a:lnTo>
                  <a:lnTo>
                    <a:pt x="41" y="57"/>
                  </a:lnTo>
                  <a:lnTo>
                    <a:pt x="45" y="60"/>
                  </a:lnTo>
                  <a:lnTo>
                    <a:pt x="45" y="60"/>
                  </a:lnTo>
                  <a:lnTo>
                    <a:pt x="47" y="58"/>
                  </a:lnTo>
                  <a:lnTo>
                    <a:pt x="50" y="56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7" y="55"/>
                  </a:lnTo>
                  <a:lnTo>
                    <a:pt x="62" y="56"/>
                  </a:lnTo>
                  <a:lnTo>
                    <a:pt x="72" y="61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8" y="69"/>
                  </a:lnTo>
                  <a:lnTo>
                    <a:pt x="109" y="62"/>
                  </a:lnTo>
                  <a:lnTo>
                    <a:pt x="121" y="56"/>
                  </a:lnTo>
                  <a:lnTo>
                    <a:pt x="125" y="53"/>
                  </a:lnTo>
                  <a:lnTo>
                    <a:pt x="129" y="53"/>
                  </a:lnTo>
                  <a:lnTo>
                    <a:pt x="129" y="53"/>
                  </a:lnTo>
                  <a:lnTo>
                    <a:pt x="136" y="59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41" y="57"/>
                  </a:lnTo>
                  <a:lnTo>
                    <a:pt x="146" y="53"/>
                  </a:lnTo>
                  <a:lnTo>
                    <a:pt x="152" y="50"/>
                  </a:lnTo>
                  <a:lnTo>
                    <a:pt x="152" y="50"/>
                  </a:lnTo>
                  <a:lnTo>
                    <a:pt x="157" y="49"/>
                  </a:lnTo>
                  <a:lnTo>
                    <a:pt x="163" y="48"/>
                  </a:lnTo>
                  <a:lnTo>
                    <a:pt x="168" y="48"/>
                  </a:lnTo>
                  <a:lnTo>
                    <a:pt x="168" y="48"/>
                  </a:lnTo>
                  <a:lnTo>
                    <a:pt x="169" y="43"/>
                  </a:lnTo>
                  <a:lnTo>
                    <a:pt x="170" y="40"/>
                  </a:lnTo>
                  <a:lnTo>
                    <a:pt x="173" y="34"/>
                  </a:lnTo>
                  <a:lnTo>
                    <a:pt x="173" y="34"/>
                  </a:lnTo>
                  <a:lnTo>
                    <a:pt x="181" y="29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1" y="25"/>
                  </a:lnTo>
                  <a:lnTo>
                    <a:pt x="180" y="23"/>
                  </a:lnTo>
                  <a:lnTo>
                    <a:pt x="180" y="18"/>
                  </a:lnTo>
                  <a:lnTo>
                    <a:pt x="180" y="18"/>
                  </a:lnTo>
                  <a:lnTo>
                    <a:pt x="181" y="13"/>
                  </a:lnTo>
                  <a:lnTo>
                    <a:pt x="182" y="10"/>
                  </a:lnTo>
                  <a:lnTo>
                    <a:pt x="184" y="6"/>
                  </a:lnTo>
                  <a:lnTo>
                    <a:pt x="184" y="6"/>
                  </a:lnTo>
                  <a:lnTo>
                    <a:pt x="181" y="7"/>
                  </a:lnTo>
                  <a:lnTo>
                    <a:pt x="177" y="7"/>
                  </a:lnTo>
                  <a:lnTo>
                    <a:pt x="171" y="6"/>
                  </a:lnTo>
                  <a:lnTo>
                    <a:pt x="171" y="6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5"/>
                  </a:lnTo>
                  <a:lnTo>
                    <a:pt x="51" y="46"/>
                  </a:lnTo>
                  <a:lnTo>
                    <a:pt x="51" y="46"/>
                  </a:lnTo>
                  <a:lnTo>
                    <a:pt x="46" y="49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2" y="48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0" y="44"/>
                  </a:lnTo>
                  <a:lnTo>
                    <a:pt x="25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1" y="39"/>
                  </a:lnTo>
                  <a:lnTo>
                    <a:pt x="20" y="35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3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3" y="10"/>
                  </a:lnTo>
                  <a:lnTo>
                    <a:pt x="25" y="12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7" y="13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3" y="15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51" y="26"/>
                  </a:lnTo>
                  <a:lnTo>
                    <a:pt x="54" y="2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173" y="26"/>
                  </a:moveTo>
                  <a:lnTo>
                    <a:pt x="173" y="26"/>
                  </a:lnTo>
                  <a:lnTo>
                    <a:pt x="171" y="27"/>
                  </a:lnTo>
                  <a:lnTo>
                    <a:pt x="169" y="29"/>
                  </a:lnTo>
                  <a:lnTo>
                    <a:pt x="167" y="31"/>
                  </a:lnTo>
                  <a:lnTo>
                    <a:pt x="167" y="31"/>
                  </a:lnTo>
                  <a:lnTo>
                    <a:pt x="164" y="35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58" y="41"/>
                  </a:lnTo>
                  <a:lnTo>
                    <a:pt x="154" y="41"/>
                  </a:lnTo>
                  <a:lnTo>
                    <a:pt x="149" y="42"/>
                  </a:lnTo>
                  <a:lnTo>
                    <a:pt x="149" y="42"/>
                  </a:lnTo>
                  <a:lnTo>
                    <a:pt x="145" y="44"/>
                  </a:lnTo>
                  <a:lnTo>
                    <a:pt x="141" y="46"/>
                  </a:lnTo>
                  <a:lnTo>
                    <a:pt x="138" y="49"/>
                  </a:lnTo>
                  <a:lnTo>
                    <a:pt x="138" y="49"/>
                  </a:lnTo>
                  <a:lnTo>
                    <a:pt x="134" y="46"/>
                  </a:lnTo>
                  <a:lnTo>
                    <a:pt x="130" y="45"/>
                  </a:lnTo>
                  <a:lnTo>
                    <a:pt x="125" y="45"/>
                  </a:lnTo>
                  <a:lnTo>
                    <a:pt x="125" y="45"/>
                  </a:lnTo>
                  <a:lnTo>
                    <a:pt x="127" y="43"/>
                  </a:lnTo>
                  <a:lnTo>
                    <a:pt x="127" y="41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7" y="32"/>
                  </a:lnTo>
                  <a:lnTo>
                    <a:pt x="127" y="31"/>
                  </a:lnTo>
                  <a:lnTo>
                    <a:pt x="127" y="31"/>
                  </a:lnTo>
                  <a:lnTo>
                    <a:pt x="129" y="30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8" y="22"/>
                  </a:lnTo>
                  <a:lnTo>
                    <a:pt x="140" y="18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50" y="14"/>
                  </a:lnTo>
                  <a:lnTo>
                    <a:pt x="156" y="13"/>
                  </a:lnTo>
                  <a:lnTo>
                    <a:pt x="160" y="12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65" y="12"/>
                  </a:lnTo>
                  <a:lnTo>
                    <a:pt x="169" y="13"/>
                  </a:lnTo>
                  <a:lnTo>
                    <a:pt x="173" y="13"/>
                  </a:lnTo>
                  <a:lnTo>
                    <a:pt x="173" y="13"/>
                  </a:lnTo>
                  <a:lnTo>
                    <a:pt x="173" y="14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24"/>
                  </a:lnTo>
                  <a:lnTo>
                    <a:pt x="173" y="26"/>
                  </a:lnTo>
                  <a:lnTo>
                    <a:pt x="173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25" name="Google Shape;25;p26"/>
            <p:cNvSpPr/>
            <p:nvPr/>
          </p:nvSpPr>
          <p:spPr>
            <a:xfrm>
              <a:off x="466725" y="520700"/>
              <a:ext cx="1128713" cy="1127125"/>
            </a:xfrm>
            <a:custGeom>
              <a:rect b="b" l="l" r="r" t="t"/>
              <a:pathLst>
                <a:path extrusionOk="0" h="710" w="711">
                  <a:moveTo>
                    <a:pt x="704" y="355"/>
                  </a:moveTo>
                  <a:lnTo>
                    <a:pt x="696" y="355"/>
                  </a:lnTo>
                  <a:lnTo>
                    <a:pt x="696" y="355"/>
                  </a:lnTo>
                  <a:lnTo>
                    <a:pt x="695" y="372"/>
                  </a:lnTo>
                  <a:lnTo>
                    <a:pt x="694" y="389"/>
                  </a:lnTo>
                  <a:lnTo>
                    <a:pt x="692" y="406"/>
                  </a:lnTo>
                  <a:lnTo>
                    <a:pt x="689" y="423"/>
                  </a:lnTo>
                  <a:lnTo>
                    <a:pt x="686" y="439"/>
                  </a:lnTo>
                  <a:lnTo>
                    <a:pt x="680" y="456"/>
                  </a:lnTo>
                  <a:lnTo>
                    <a:pt x="675" y="471"/>
                  </a:lnTo>
                  <a:lnTo>
                    <a:pt x="669" y="487"/>
                  </a:lnTo>
                  <a:lnTo>
                    <a:pt x="662" y="502"/>
                  </a:lnTo>
                  <a:lnTo>
                    <a:pt x="655" y="517"/>
                  </a:lnTo>
                  <a:lnTo>
                    <a:pt x="646" y="530"/>
                  </a:lnTo>
                  <a:lnTo>
                    <a:pt x="638" y="544"/>
                  </a:lnTo>
                  <a:lnTo>
                    <a:pt x="628" y="558"/>
                  </a:lnTo>
                  <a:lnTo>
                    <a:pt x="619" y="571"/>
                  </a:lnTo>
                  <a:lnTo>
                    <a:pt x="608" y="582"/>
                  </a:lnTo>
                  <a:lnTo>
                    <a:pt x="596" y="595"/>
                  </a:lnTo>
                  <a:lnTo>
                    <a:pt x="596" y="595"/>
                  </a:lnTo>
                  <a:lnTo>
                    <a:pt x="584" y="606"/>
                  </a:lnTo>
                  <a:lnTo>
                    <a:pt x="572" y="616"/>
                  </a:lnTo>
                  <a:lnTo>
                    <a:pt x="559" y="627"/>
                  </a:lnTo>
                  <a:lnTo>
                    <a:pt x="546" y="637"/>
                  </a:lnTo>
                  <a:lnTo>
                    <a:pt x="532" y="645"/>
                  </a:lnTo>
                  <a:lnTo>
                    <a:pt x="517" y="654"/>
                  </a:lnTo>
                  <a:lnTo>
                    <a:pt x="504" y="661"/>
                  </a:lnTo>
                  <a:lnTo>
                    <a:pt x="488" y="667"/>
                  </a:lnTo>
                  <a:lnTo>
                    <a:pt x="473" y="674"/>
                  </a:lnTo>
                  <a:lnTo>
                    <a:pt x="457" y="679"/>
                  </a:lnTo>
                  <a:lnTo>
                    <a:pt x="441" y="683"/>
                  </a:lnTo>
                  <a:lnTo>
                    <a:pt x="424" y="688"/>
                  </a:lnTo>
                  <a:lnTo>
                    <a:pt x="408" y="690"/>
                  </a:lnTo>
                  <a:lnTo>
                    <a:pt x="391" y="692"/>
                  </a:lnTo>
                  <a:lnTo>
                    <a:pt x="373" y="694"/>
                  </a:lnTo>
                  <a:lnTo>
                    <a:pt x="356" y="694"/>
                  </a:lnTo>
                  <a:lnTo>
                    <a:pt x="356" y="694"/>
                  </a:lnTo>
                  <a:lnTo>
                    <a:pt x="339" y="694"/>
                  </a:lnTo>
                  <a:lnTo>
                    <a:pt x="320" y="692"/>
                  </a:lnTo>
                  <a:lnTo>
                    <a:pt x="303" y="690"/>
                  </a:lnTo>
                  <a:lnTo>
                    <a:pt x="287" y="688"/>
                  </a:lnTo>
                  <a:lnTo>
                    <a:pt x="270" y="683"/>
                  </a:lnTo>
                  <a:lnTo>
                    <a:pt x="254" y="679"/>
                  </a:lnTo>
                  <a:lnTo>
                    <a:pt x="238" y="674"/>
                  </a:lnTo>
                  <a:lnTo>
                    <a:pt x="224" y="667"/>
                  </a:lnTo>
                  <a:lnTo>
                    <a:pt x="208" y="661"/>
                  </a:lnTo>
                  <a:lnTo>
                    <a:pt x="194" y="654"/>
                  </a:lnTo>
                  <a:lnTo>
                    <a:pt x="179" y="645"/>
                  </a:lnTo>
                  <a:lnTo>
                    <a:pt x="165" y="637"/>
                  </a:lnTo>
                  <a:lnTo>
                    <a:pt x="152" y="627"/>
                  </a:lnTo>
                  <a:lnTo>
                    <a:pt x="139" y="616"/>
                  </a:lnTo>
                  <a:lnTo>
                    <a:pt x="127" y="606"/>
                  </a:lnTo>
                  <a:lnTo>
                    <a:pt x="115" y="595"/>
                  </a:lnTo>
                  <a:lnTo>
                    <a:pt x="115" y="595"/>
                  </a:lnTo>
                  <a:lnTo>
                    <a:pt x="103" y="582"/>
                  </a:lnTo>
                  <a:lnTo>
                    <a:pt x="93" y="571"/>
                  </a:lnTo>
                  <a:lnTo>
                    <a:pt x="83" y="558"/>
                  </a:lnTo>
                  <a:lnTo>
                    <a:pt x="73" y="544"/>
                  </a:lnTo>
                  <a:lnTo>
                    <a:pt x="65" y="530"/>
                  </a:lnTo>
                  <a:lnTo>
                    <a:pt x="56" y="517"/>
                  </a:lnTo>
                  <a:lnTo>
                    <a:pt x="49" y="502"/>
                  </a:lnTo>
                  <a:lnTo>
                    <a:pt x="42" y="487"/>
                  </a:lnTo>
                  <a:lnTo>
                    <a:pt x="36" y="471"/>
                  </a:lnTo>
                  <a:lnTo>
                    <a:pt x="31" y="456"/>
                  </a:lnTo>
                  <a:lnTo>
                    <a:pt x="26" y="439"/>
                  </a:lnTo>
                  <a:lnTo>
                    <a:pt x="22" y="423"/>
                  </a:lnTo>
                  <a:lnTo>
                    <a:pt x="19" y="406"/>
                  </a:lnTo>
                  <a:lnTo>
                    <a:pt x="17" y="389"/>
                  </a:lnTo>
                  <a:lnTo>
                    <a:pt x="16" y="372"/>
                  </a:lnTo>
                  <a:lnTo>
                    <a:pt x="15" y="355"/>
                  </a:lnTo>
                  <a:lnTo>
                    <a:pt x="15" y="355"/>
                  </a:lnTo>
                  <a:lnTo>
                    <a:pt x="16" y="337"/>
                  </a:lnTo>
                  <a:lnTo>
                    <a:pt x="17" y="320"/>
                  </a:lnTo>
                  <a:lnTo>
                    <a:pt x="19" y="303"/>
                  </a:lnTo>
                  <a:lnTo>
                    <a:pt x="22" y="286"/>
                  </a:lnTo>
                  <a:lnTo>
                    <a:pt x="26" y="270"/>
                  </a:lnTo>
                  <a:lnTo>
                    <a:pt x="31" y="253"/>
                  </a:lnTo>
                  <a:lnTo>
                    <a:pt x="36" y="238"/>
                  </a:lnTo>
                  <a:lnTo>
                    <a:pt x="42" y="222"/>
                  </a:lnTo>
                  <a:lnTo>
                    <a:pt x="49" y="207"/>
                  </a:lnTo>
                  <a:lnTo>
                    <a:pt x="56" y="192"/>
                  </a:lnTo>
                  <a:lnTo>
                    <a:pt x="65" y="179"/>
                  </a:lnTo>
                  <a:lnTo>
                    <a:pt x="73" y="165"/>
                  </a:lnTo>
                  <a:lnTo>
                    <a:pt x="83" y="151"/>
                  </a:lnTo>
                  <a:lnTo>
                    <a:pt x="93" y="138"/>
                  </a:lnTo>
                  <a:lnTo>
                    <a:pt x="103" y="126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27" y="103"/>
                  </a:lnTo>
                  <a:lnTo>
                    <a:pt x="139" y="92"/>
                  </a:lnTo>
                  <a:lnTo>
                    <a:pt x="152" y="82"/>
                  </a:lnTo>
                  <a:lnTo>
                    <a:pt x="165" y="72"/>
                  </a:lnTo>
                  <a:lnTo>
                    <a:pt x="179" y="64"/>
                  </a:lnTo>
                  <a:lnTo>
                    <a:pt x="194" y="55"/>
                  </a:lnTo>
                  <a:lnTo>
                    <a:pt x="208" y="48"/>
                  </a:lnTo>
                  <a:lnTo>
                    <a:pt x="224" y="41"/>
                  </a:lnTo>
                  <a:lnTo>
                    <a:pt x="238" y="35"/>
                  </a:lnTo>
                  <a:lnTo>
                    <a:pt x="254" y="30"/>
                  </a:lnTo>
                  <a:lnTo>
                    <a:pt x="270" y="26"/>
                  </a:lnTo>
                  <a:lnTo>
                    <a:pt x="287" y="21"/>
                  </a:lnTo>
                  <a:lnTo>
                    <a:pt x="303" y="19"/>
                  </a:lnTo>
                  <a:lnTo>
                    <a:pt x="320" y="17"/>
                  </a:lnTo>
                  <a:lnTo>
                    <a:pt x="339" y="15"/>
                  </a:lnTo>
                  <a:lnTo>
                    <a:pt x="356" y="15"/>
                  </a:lnTo>
                  <a:lnTo>
                    <a:pt x="356" y="15"/>
                  </a:lnTo>
                  <a:lnTo>
                    <a:pt x="373" y="15"/>
                  </a:lnTo>
                  <a:lnTo>
                    <a:pt x="391" y="17"/>
                  </a:lnTo>
                  <a:lnTo>
                    <a:pt x="408" y="19"/>
                  </a:lnTo>
                  <a:lnTo>
                    <a:pt x="424" y="21"/>
                  </a:lnTo>
                  <a:lnTo>
                    <a:pt x="441" y="26"/>
                  </a:lnTo>
                  <a:lnTo>
                    <a:pt x="457" y="30"/>
                  </a:lnTo>
                  <a:lnTo>
                    <a:pt x="473" y="35"/>
                  </a:lnTo>
                  <a:lnTo>
                    <a:pt x="488" y="41"/>
                  </a:lnTo>
                  <a:lnTo>
                    <a:pt x="504" y="48"/>
                  </a:lnTo>
                  <a:lnTo>
                    <a:pt x="517" y="55"/>
                  </a:lnTo>
                  <a:lnTo>
                    <a:pt x="532" y="64"/>
                  </a:lnTo>
                  <a:lnTo>
                    <a:pt x="546" y="72"/>
                  </a:lnTo>
                  <a:lnTo>
                    <a:pt x="559" y="82"/>
                  </a:lnTo>
                  <a:lnTo>
                    <a:pt x="572" y="92"/>
                  </a:lnTo>
                  <a:lnTo>
                    <a:pt x="584" y="103"/>
                  </a:lnTo>
                  <a:lnTo>
                    <a:pt x="596" y="115"/>
                  </a:lnTo>
                  <a:lnTo>
                    <a:pt x="596" y="115"/>
                  </a:lnTo>
                  <a:lnTo>
                    <a:pt x="608" y="126"/>
                  </a:lnTo>
                  <a:lnTo>
                    <a:pt x="619" y="138"/>
                  </a:lnTo>
                  <a:lnTo>
                    <a:pt x="628" y="151"/>
                  </a:lnTo>
                  <a:lnTo>
                    <a:pt x="638" y="165"/>
                  </a:lnTo>
                  <a:lnTo>
                    <a:pt x="646" y="179"/>
                  </a:lnTo>
                  <a:lnTo>
                    <a:pt x="655" y="192"/>
                  </a:lnTo>
                  <a:lnTo>
                    <a:pt x="662" y="207"/>
                  </a:lnTo>
                  <a:lnTo>
                    <a:pt x="669" y="222"/>
                  </a:lnTo>
                  <a:lnTo>
                    <a:pt x="675" y="238"/>
                  </a:lnTo>
                  <a:lnTo>
                    <a:pt x="680" y="253"/>
                  </a:lnTo>
                  <a:lnTo>
                    <a:pt x="686" y="270"/>
                  </a:lnTo>
                  <a:lnTo>
                    <a:pt x="689" y="286"/>
                  </a:lnTo>
                  <a:lnTo>
                    <a:pt x="692" y="303"/>
                  </a:lnTo>
                  <a:lnTo>
                    <a:pt x="694" y="320"/>
                  </a:lnTo>
                  <a:lnTo>
                    <a:pt x="695" y="337"/>
                  </a:lnTo>
                  <a:lnTo>
                    <a:pt x="696" y="355"/>
                  </a:lnTo>
                  <a:lnTo>
                    <a:pt x="704" y="355"/>
                  </a:lnTo>
                  <a:lnTo>
                    <a:pt x="711" y="355"/>
                  </a:lnTo>
                  <a:lnTo>
                    <a:pt x="711" y="355"/>
                  </a:lnTo>
                  <a:lnTo>
                    <a:pt x="711" y="336"/>
                  </a:lnTo>
                  <a:lnTo>
                    <a:pt x="709" y="318"/>
                  </a:lnTo>
                  <a:lnTo>
                    <a:pt x="707" y="301"/>
                  </a:lnTo>
                  <a:lnTo>
                    <a:pt x="704" y="283"/>
                  </a:lnTo>
                  <a:lnTo>
                    <a:pt x="699" y="266"/>
                  </a:lnTo>
                  <a:lnTo>
                    <a:pt x="695" y="249"/>
                  </a:lnTo>
                  <a:lnTo>
                    <a:pt x="690" y="233"/>
                  </a:lnTo>
                  <a:lnTo>
                    <a:pt x="684" y="217"/>
                  </a:lnTo>
                  <a:lnTo>
                    <a:pt x="676" y="201"/>
                  </a:lnTo>
                  <a:lnTo>
                    <a:pt x="669" y="185"/>
                  </a:lnTo>
                  <a:lnTo>
                    <a:pt x="660" y="170"/>
                  </a:lnTo>
                  <a:lnTo>
                    <a:pt x="650" y="156"/>
                  </a:lnTo>
                  <a:lnTo>
                    <a:pt x="641" y="142"/>
                  </a:lnTo>
                  <a:lnTo>
                    <a:pt x="630" y="129"/>
                  </a:lnTo>
                  <a:lnTo>
                    <a:pt x="619" y="116"/>
                  </a:lnTo>
                  <a:lnTo>
                    <a:pt x="607" y="103"/>
                  </a:lnTo>
                  <a:lnTo>
                    <a:pt x="595" y="91"/>
                  </a:lnTo>
                  <a:lnTo>
                    <a:pt x="581" y="81"/>
                  </a:lnTo>
                  <a:lnTo>
                    <a:pt x="569" y="70"/>
                  </a:lnTo>
                  <a:lnTo>
                    <a:pt x="555" y="61"/>
                  </a:lnTo>
                  <a:lnTo>
                    <a:pt x="540" y="51"/>
                  </a:lnTo>
                  <a:lnTo>
                    <a:pt x="525" y="43"/>
                  </a:lnTo>
                  <a:lnTo>
                    <a:pt x="510" y="34"/>
                  </a:lnTo>
                  <a:lnTo>
                    <a:pt x="494" y="28"/>
                  </a:lnTo>
                  <a:lnTo>
                    <a:pt x="478" y="21"/>
                  </a:lnTo>
                  <a:lnTo>
                    <a:pt x="461" y="16"/>
                  </a:lnTo>
                  <a:lnTo>
                    <a:pt x="444" y="11"/>
                  </a:lnTo>
                  <a:lnTo>
                    <a:pt x="427" y="6"/>
                  </a:lnTo>
                  <a:lnTo>
                    <a:pt x="410" y="3"/>
                  </a:lnTo>
                  <a:lnTo>
                    <a:pt x="392" y="1"/>
                  </a:lnTo>
                  <a:lnTo>
                    <a:pt x="374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37" y="0"/>
                  </a:lnTo>
                  <a:lnTo>
                    <a:pt x="319" y="1"/>
                  </a:lnTo>
                  <a:lnTo>
                    <a:pt x="301" y="3"/>
                  </a:lnTo>
                  <a:lnTo>
                    <a:pt x="284" y="6"/>
                  </a:lnTo>
                  <a:lnTo>
                    <a:pt x="267" y="11"/>
                  </a:lnTo>
                  <a:lnTo>
                    <a:pt x="250" y="16"/>
                  </a:lnTo>
                  <a:lnTo>
                    <a:pt x="233" y="21"/>
                  </a:lnTo>
                  <a:lnTo>
                    <a:pt x="217" y="28"/>
                  </a:lnTo>
                  <a:lnTo>
                    <a:pt x="201" y="34"/>
                  </a:lnTo>
                  <a:lnTo>
                    <a:pt x="186" y="43"/>
                  </a:lnTo>
                  <a:lnTo>
                    <a:pt x="171" y="51"/>
                  </a:lnTo>
                  <a:lnTo>
                    <a:pt x="157" y="61"/>
                  </a:lnTo>
                  <a:lnTo>
                    <a:pt x="143" y="70"/>
                  </a:lnTo>
                  <a:lnTo>
                    <a:pt x="130" y="81"/>
                  </a:lnTo>
                  <a:lnTo>
                    <a:pt x="116" y="91"/>
                  </a:lnTo>
                  <a:lnTo>
                    <a:pt x="104" y="103"/>
                  </a:lnTo>
                  <a:lnTo>
                    <a:pt x="93" y="116"/>
                  </a:lnTo>
                  <a:lnTo>
                    <a:pt x="81" y="129"/>
                  </a:lnTo>
                  <a:lnTo>
                    <a:pt x="70" y="142"/>
                  </a:lnTo>
                  <a:lnTo>
                    <a:pt x="61" y="156"/>
                  </a:lnTo>
                  <a:lnTo>
                    <a:pt x="51" y="170"/>
                  </a:lnTo>
                  <a:lnTo>
                    <a:pt x="43" y="185"/>
                  </a:lnTo>
                  <a:lnTo>
                    <a:pt x="35" y="201"/>
                  </a:lnTo>
                  <a:lnTo>
                    <a:pt x="28" y="217"/>
                  </a:lnTo>
                  <a:lnTo>
                    <a:pt x="21" y="233"/>
                  </a:lnTo>
                  <a:lnTo>
                    <a:pt x="16" y="249"/>
                  </a:lnTo>
                  <a:lnTo>
                    <a:pt x="11" y="266"/>
                  </a:lnTo>
                  <a:lnTo>
                    <a:pt x="7" y="283"/>
                  </a:lnTo>
                  <a:lnTo>
                    <a:pt x="4" y="301"/>
                  </a:lnTo>
                  <a:lnTo>
                    <a:pt x="2" y="318"/>
                  </a:lnTo>
                  <a:lnTo>
                    <a:pt x="0" y="336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0" y="373"/>
                  </a:lnTo>
                  <a:lnTo>
                    <a:pt x="2" y="391"/>
                  </a:lnTo>
                  <a:lnTo>
                    <a:pt x="4" y="408"/>
                  </a:lnTo>
                  <a:lnTo>
                    <a:pt x="7" y="426"/>
                  </a:lnTo>
                  <a:lnTo>
                    <a:pt x="11" y="443"/>
                  </a:lnTo>
                  <a:lnTo>
                    <a:pt x="16" y="460"/>
                  </a:lnTo>
                  <a:lnTo>
                    <a:pt x="21" y="476"/>
                  </a:lnTo>
                  <a:lnTo>
                    <a:pt x="28" y="493"/>
                  </a:lnTo>
                  <a:lnTo>
                    <a:pt x="35" y="508"/>
                  </a:lnTo>
                  <a:lnTo>
                    <a:pt x="43" y="524"/>
                  </a:lnTo>
                  <a:lnTo>
                    <a:pt x="51" y="539"/>
                  </a:lnTo>
                  <a:lnTo>
                    <a:pt x="61" y="553"/>
                  </a:lnTo>
                  <a:lnTo>
                    <a:pt x="70" y="567"/>
                  </a:lnTo>
                  <a:lnTo>
                    <a:pt x="81" y="580"/>
                  </a:lnTo>
                  <a:lnTo>
                    <a:pt x="93" y="593"/>
                  </a:lnTo>
                  <a:lnTo>
                    <a:pt x="104" y="606"/>
                  </a:lnTo>
                  <a:lnTo>
                    <a:pt x="116" y="618"/>
                  </a:lnTo>
                  <a:lnTo>
                    <a:pt x="130" y="628"/>
                  </a:lnTo>
                  <a:lnTo>
                    <a:pt x="143" y="639"/>
                  </a:lnTo>
                  <a:lnTo>
                    <a:pt x="157" y="648"/>
                  </a:lnTo>
                  <a:lnTo>
                    <a:pt x="171" y="658"/>
                  </a:lnTo>
                  <a:lnTo>
                    <a:pt x="186" y="666"/>
                  </a:lnTo>
                  <a:lnTo>
                    <a:pt x="201" y="675"/>
                  </a:lnTo>
                  <a:lnTo>
                    <a:pt x="217" y="681"/>
                  </a:lnTo>
                  <a:lnTo>
                    <a:pt x="233" y="688"/>
                  </a:lnTo>
                  <a:lnTo>
                    <a:pt x="250" y="694"/>
                  </a:lnTo>
                  <a:lnTo>
                    <a:pt x="267" y="698"/>
                  </a:lnTo>
                  <a:lnTo>
                    <a:pt x="284" y="703"/>
                  </a:lnTo>
                  <a:lnTo>
                    <a:pt x="301" y="706"/>
                  </a:lnTo>
                  <a:lnTo>
                    <a:pt x="319" y="708"/>
                  </a:lnTo>
                  <a:lnTo>
                    <a:pt x="337" y="709"/>
                  </a:lnTo>
                  <a:lnTo>
                    <a:pt x="356" y="710"/>
                  </a:lnTo>
                  <a:lnTo>
                    <a:pt x="356" y="710"/>
                  </a:lnTo>
                  <a:lnTo>
                    <a:pt x="374" y="709"/>
                  </a:lnTo>
                  <a:lnTo>
                    <a:pt x="392" y="708"/>
                  </a:lnTo>
                  <a:lnTo>
                    <a:pt x="410" y="706"/>
                  </a:lnTo>
                  <a:lnTo>
                    <a:pt x="427" y="703"/>
                  </a:lnTo>
                  <a:lnTo>
                    <a:pt x="444" y="698"/>
                  </a:lnTo>
                  <a:lnTo>
                    <a:pt x="461" y="694"/>
                  </a:lnTo>
                  <a:lnTo>
                    <a:pt x="478" y="688"/>
                  </a:lnTo>
                  <a:lnTo>
                    <a:pt x="494" y="681"/>
                  </a:lnTo>
                  <a:lnTo>
                    <a:pt x="510" y="675"/>
                  </a:lnTo>
                  <a:lnTo>
                    <a:pt x="525" y="666"/>
                  </a:lnTo>
                  <a:lnTo>
                    <a:pt x="540" y="658"/>
                  </a:lnTo>
                  <a:lnTo>
                    <a:pt x="555" y="648"/>
                  </a:lnTo>
                  <a:lnTo>
                    <a:pt x="569" y="639"/>
                  </a:lnTo>
                  <a:lnTo>
                    <a:pt x="581" y="628"/>
                  </a:lnTo>
                  <a:lnTo>
                    <a:pt x="595" y="618"/>
                  </a:lnTo>
                  <a:lnTo>
                    <a:pt x="607" y="606"/>
                  </a:lnTo>
                  <a:lnTo>
                    <a:pt x="619" y="593"/>
                  </a:lnTo>
                  <a:lnTo>
                    <a:pt x="630" y="580"/>
                  </a:lnTo>
                  <a:lnTo>
                    <a:pt x="641" y="567"/>
                  </a:lnTo>
                  <a:lnTo>
                    <a:pt x="650" y="553"/>
                  </a:lnTo>
                  <a:lnTo>
                    <a:pt x="660" y="539"/>
                  </a:lnTo>
                  <a:lnTo>
                    <a:pt x="669" y="524"/>
                  </a:lnTo>
                  <a:lnTo>
                    <a:pt x="676" y="508"/>
                  </a:lnTo>
                  <a:lnTo>
                    <a:pt x="684" y="493"/>
                  </a:lnTo>
                  <a:lnTo>
                    <a:pt x="690" y="476"/>
                  </a:lnTo>
                  <a:lnTo>
                    <a:pt x="695" y="460"/>
                  </a:lnTo>
                  <a:lnTo>
                    <a:pt x="699" y="443"/>
                  </a:lnTo>
                  <a:lnTo>
                    <a:pt x="704" y="426"/>
                  </a:lnTo>
                  <a:lnTo>
                    <a:pt x="707" y="408"/>
                  </a:lnTo>
                  <a:lnTo>
                    <a:pt x="709" y="391"/>
                  </a:lnTo>
                  <a:lnTo>
                    <a:pt x="711" y="373"/>
                  </a:lnTo>
                  <a:lnTo>
                    <a:pt x="711" y="355"/>
                  </a:lnTo>
                  <a:lnTo>
                    <a:pt x="704" y="3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26" name="Google Shape;26;p26"/>
            <p:cNvSpPr/>
            <p:nvPr/>
          </p:nvSpPr>
          <p:spPr>
            <a:xfrm>
              <a:off x="760413" y="1135063"/>
              <a:ext cx="30163" cy="20638"/>
            </a:xfrm>
            <a:custGeom>
              <a:rect b="b" l="l" r="r" t="t"/>
              <a:pathLst>
                <a:path extrusionOk="0" h="13" w="19">
                  <a:moveTo>
                    <a:pt x="11" y="11"/>
                  </a:moveTo>
                  <a:lnTo>
                    <a:pt x="11" y="1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9"/>
                  </a:lnTo>
                  <a:lnTo>
                    <a:pt x="3" y="12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27" name="Google Shape;27;p26"/>
            <p:cNvSpPr/>
            <p:nvPr/>
          </p:nvSpPr>
          <p:spPr>
            <a:xfrm>
              <a:off x="774700" y="1171575"/>
              <a:ext cx="31750" cy="26988"/>
            </a:xfrm>
            <a:custGeom>
              <a:rect b="b" l="l" r="r" t="t"/>
              <a:pathLst>
                <a:path extrusionOk="0" h="17" w="20">
                  <a:moveTo>
                    <a:pt x="13" y="12"/>
                  </a:moveTo>
                  <a:lnTo>
                    <a:pt x="14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7" y="10"/>
                  </a:lnTo>
                  <a:lnTo>
                    <a:pt x="18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3" y="12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28" name="Google Shape;28;p26"/>
            <p:cNvSpPr/>
            <p:nvPr/>
          </p:nvSpPr>
          <p:spPr>
            <a:xfrm>
              <a:off x="795338" y="1209675"/>
              <a:ext cx="39688" cy="39688"/>
            </a:xfrm>
            <a:custGeom>
              <a:rect b="b" l="l" r="r" t="t"/>
              <a:pathLst>
                <a:path extrusionOk="0" h="25" w="25">
                  <a:moveTo>
                    <a:pt x="25" y="13"/>
                  </a:move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24" y="1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29" name="Google Shape;29;p26"/>
            <p:cNvSpPr/>
            <p:nvPr/>
          </p:nvSpPr>
          <p:spPr>
            <a:xfrm>
              <a:off x="833438" y="1254125"/>
              <a:ext cx="30163" cy="25400"/>
            </a:xfrm>
            <a:custGeom>
              <a:rect b="b" l="l" r="r" t="t"/>
              <a:pathLst>
                <a:path extrusionOk="0" h="16" w="19">
                  <a:moveTo>
                    <a:pt x="16" y="5"/>
                  </a:moveTo>
                  <a:lnTo>
                    <a:pt x="16" y="5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7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6" y="13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8" y="7"/>
                  </a:lnTo>
                  <a:lnTo>
                    <a:pt x="16" y="5"/>
                  </a:lnTo>
                  <a:lnTo>
                    <a:pt x="16" y="5"/>
                  </a:lnTo>
                  <a:close/>
                  <a:moveTo>
                    <a:pt x="10" y="9"/>
                  </a:moveTo>
                  <a:lnTo>
                    <a:pt x="10" y="9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0"/>
                  </a:lnTo>
                  <a:lnTo>
                    <a:pt x="10" y="9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30" name="Google Shape;30;p26"/>
            <p:cNvSpPr/>
            <p:nvPr/>
          </p:nvSpPr>
          <p:spPr>
            <a:xfrm>
              <a:off x="868363" y="1281113"/>
              <a:ext cx="28575" cy="33338"/>
            </a:xfrm>
            <a:custGeom>
              <a:rect b="b" l="l" r="r" t="t"/>
              <a:pathLst>
                <a:path extrusionOk="0" h="21" w="18">
                  <a:moveTo>
                    <a:pt x="18" y="6"/>
                  </a:moveTo>
                  <a:lnTo>
                    <a:pt x="18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7" y="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31" name="Google Shape;31;p26"/>
            <p:cNvSpPr/>
            <p:nvPr/>
          </p:nvSpPr>
          <p:spPr>
            <a:xfrm>
              <a:off x="908050" y="1301750"/>
              <a:ext cx="26988" cy="34925"/>
            </a:xfrm>
            <a:custGeom>
              <a:rect b="b" l="l" r="r" t="t"/>
              <a:pathLst>
                <a:path extrusionOk="0" h="22" w="17">
                  <a:moveTo>
                    <a:pt x="16" y="4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6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4"/>
                  </a:lnTo>
                  <a:close/>
                  <a:moveTo>
                    <a:pt x="7" y="8"/>
                  </a:moveTo>
                  <a:lnTo>
                    <a:pt x="7" y="8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32" name="Google Shape;32;p26"/>
            <p:cNvSpPr/>
            <p:nvPr/>
          </p:nvSpPr>
          <p:spPr>
            <a:xfrm>
              <a:off x="1111250" y="1306513"/>
              <a:ext cx="30163" cy="31750"/>
            </a:xfrm>
            <a:custGeom>
              <a:rect b="b" l="l" r="r" t="t"/>
              <a:pathLst>
                <a:path extrusionOk="0" h="20" w="19">
                  <a:moveTo>
                    <a:pt x="19" y="6"/>
                  </a:moveTo>
                  <a:lnTo>
                    <a:pt x="19" y="6"/>
                  </a:lnTo>
                  <a:lnTo>
                    <a:pt x="18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1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16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6"/>
                  </a:lnTo>
                  <a:close/>
                  <a:moveTo>
                    <a:pt x="15" y="14"/>
                  </a:moveTo>
                  <a:lnTo>
                    <a:pt x="15" y="14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6"/>
                  </a:lnTo>
                  <a:lnTo>
                    <a:pt x="4" y="6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5" y="14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33" name="Google Shape;33;p26"/>
            <p:cNvSpPr/>
            <p:nvPr/>
          </p:nvSpPr>
          <p:spPr>
            <a:xfrm>
              <a:off x="1152525" y="1290638"/>
              <a:ext cx="20638" cy="26988"/>
            </a:xfrm>
            <a:custGeom>
              <a:rect b="b" l="l" r="r" t="t"/>
              <a:pathLst>
                <a:path extrusionOk="0" h="17" w="13">
                  <a:moveTo>
                    <a:pt x="13" y="13"/>
                  </a:moveTo>
                  <a:lnTo>
                    <a:pt x="13" y="13"/>
                  </a:lnTo>
                  <a:lnTo>
                    <a:pt x="10" y="9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5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16"/>
                  </a:lnTo>
                  <a:lnTo>
                    <a:pt x="10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34" name="Google Shape;34;p26"/>
            <p:cNvSpPr/>
            <p:nvPr/>
          </p:nvSpPr>
          <p:spPr>
            <a:xfrm>
              <a:off x="1184275" y="1265238"/>
              <a:ext cx="23813" cy="28575"/>
            </a:xfrm>
            <a:custGeom>
              <a:rect b="b" l="l" r="r" t="t"/>
              <a:pathLst>
                <a:path extrusionOk="0" h="18" w="15">
                  <a:moveTo>
                    <a:pt x="14" y="7"/>
                  </a:moveTo>
                  <a:lnTo>
                    <a:pt x="14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4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35" name="Google Shape;35;p26"/>
            <p:cNvSpPr/>
            <p:nvPr/>
          </p:nvSpPr>
          <p:spPr>
            <a:xfrm>
              <a:off x="1208088" y="1230313"/>
              <a:ext cx="31750" cy="33338"/>
            </a:xfrm>
            <a:custGeom>
              <a:rect b="b" l="l" r="r" t="t"/>
              <a:pathLst>
                <a:path extrusionOk="0" h="21" w="20">
                  <a:moveTo>
                    <a:pt x="20" y="11"/>
                  </a:move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3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3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4" y="2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36" name="Google Shape;36;p26"/>
            <p:cNvSpPr/>
            <p:nvPr/>
          </p:nvSpPr>
          <p:spPr>
            <a:xfrm>
              <a:off x="1231900" y="1200150"/>
              <a:ext cx="34925" cy="28575"/>
            </a:xfrm>
            <a:custGeom>
              <a:rect b="b" l="l" r="r" t="t"/>
              <a:pathLst>
                <a:path extrusionOk="0" h="18" w="22">
                  <a:moveTo>
                    <a:pt x="19" y="9"/>
                  </a:moveTo>
                  <a:lnTo>
                    <a:pt x="19" y="9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8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37" name="Google Shape;37;p26"/>
            <p:cNvSpPr/>
            <p:nvPr/>
          </p:nvSpPr>
          <p:spPr>
            <a:xfrm>
              <a:off x="1250950" y="1158875"/>
              <a:ext cx="34925" cy="34925"/>
            </a:xfrm>
            <a:custGeom>
              <a:rect b="b" l="l" r="r" t="t"/>
              <a:pathLst>
                <a:path extrusionOk="0" h="22" w="22">
                  <a:moveTo>
                    <a:pt x="22" y="7"/>
                  </a:moveTo>
                  <a:lnTo>
                    <a:pt x="22" y="7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7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38" name="Google Shape;38;p26"/>
            <p:cNvSpPr/>
            <p:nvPr/>
          </p:nvSpPr>
          <p:spPr>
            <a:xfrm>
              <a:off x="1268413" y="1122363"/>
              <a:ext cx="28575" cy="22225"/>
            </a:xfrm>
            <a:custGeom>
              <a:rect b="b" l="l" r="r" t="t"/>
              <a:pathLst>
                <a:path extrusionOk="0" h="14" w="18">
                  <a:moveTo>
                    <a:pt x="13" y="3"/>
                  </a:moveTo>
                  <a:lnTo>
                    <a:pt x="12" y="2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7" y="13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39" name="Google Shape;39;p26"/>
            <p:cNvSpPr/>
            <p:nvPr/>
          </p:nvSpPr>
          <p:spPr>
            <a:xfrm>
              <a:off x="660400" y="727075"/>
              <a:ext cx="733425" cy="717550"/>
            </a:xfrm>
            <a:custGeom>
              <a:rect b="b" l="l" r="r" t="t"/>
              <a:pathLst>
                <a:path extrusionOk="0" h="452" w="462">
                  <a:moveTo>
                    <a:pt x="309" y="13"/>
                  </a:moveTo>
                  <a:lnTo>
                    <a:pt x="309" y="13"/>
                  </a:lnTo>
                  <a:lnTo>
                    <a:pt x="309" y="9"/>
                  </a:lnTo>
                  <a:lnTo>
                    <a:pt x="309" y="7"/>
                  </a:lnTo>
                  <a:lnTo>
                    <a:pt x="309" y="7"/>
                  </a:lnTo>
                  <a:lnTo>
                    <a:pt x="325" y="15"/>
                  </a:lnTo>
                  <a:lnTo>
                    <a:pt x="340" y="23"/>
                  </a:lnTo>
                  <a:lnTo>
                    <a:pt x="355" y="32"/>
                  </a:lnTo>
                  <a:lnTo>
                    <a:pt x="370" y="42"/>
                  </a:lnTo>
                  <a:lnTo>
                    <a:pt x="383" y="54"/>
                  </a:lnTo>
                  <a:lnTo>
                    <a:pt x="395" y="66"/>
                  </a:lnTo>
                  <a:lnTo>
                    <a:pt x="407" y="78"/>
                  </a:lnTo>
                  <a:lnTo>
                    <a:pt x="418" y="92"/>
                  </a:lnTo>
                  <a:lnTo>
                    <a:pt x="427" y="107"/>
                  </a:lnTo>
                  <a:lnTo>
                    <a:pt x="437" y="122"/>
                  </a:lnTo>
                  <a:lnTo>
                    <a:pt x="444" y="138"/>
                  </a:lnTo>
                  <a:lnTo>
                    <a:pt x="451" y="154"/>
                  </a:lnTo>
                  <a:lnTo>
                    <a:pt x="456" y="171"/>
                  </a:lnTo>
                  <a:lnTo>
                    <a:pt x="459" y="188"/>
                  </a:lnTo>
                  <a:lnTo>
                    <a:pt x="461" y="206"/>
                  </a:lnTo>
                  <a:lnTo>
                    <a:pt x="462" y="224"/>
                  </a:lnTo>
                  <a:lnTo>
                    <a:pt x="462" y="224"/>
                  </a:lnTo>
                  <a:lnTo>
                    <a:pt x="461" y="247"/>
                  </a:lnTo>
                  <a:lnTo>
                    <a:pt x="458" y="270"/>
                  </a:lnTo>
                  <a:lnTo>
                    <a:pt x="452" y="292"/>
                  </a:lnTo>
                  <a:lnTo>
                    <a:pt x="444" y="313"/>
                  </a:lnTo>
                  <a:lnTo>
                    <a:pt x="435" y="332"/>
                  </a:lnTo>
                  <a:lnTo>
                    <a:pt x="423" y="351"/>
                  </a:lnTo>
                  <a:lnTo>
                    <a:pt x="409" y="370"/>
                  </a:lnTo>
                  <a:lnTo>
                    <a:pt x="394" y="385"/>
                  </a:lnTo>
                  <a:lnTo>
                    <a:pt x="378" y="400"/>
                  </a:lnTo>
                  <a:lnTo>
                    <a:pt x="360" y="413"/>
                  </a:lnTo>
                  <a:lnTo>
                    <a:pt x="341" y="425"/>
                  </a:lnTo>
                  <a:lnTo>
                    <a:pt x="321" y="434"/>
                  </a:lnTo>
                  <a:lnTo>
                    <a:pt x="301" y="442"/>
                  </a:lnTo>
                  <a:lnTo>
                    <a:pt x="278" y="447"/>
                  </a:lnTo>
                  <a:lnTo>
                    <a:pt x="255" y="451"/>
                  </a:lnTo>
                  <a:lnTo>
                    <a:pt x="231" y="452"/>
                  </a:lnTo>
                  <a:lnTo>
                    <a:pt x="231" y="452"/>
                  </a:lnTo>
                  <a:lnTo>
                    <a:pt x="208" y="451"/>
                  </a:lnTo>
                  <a:lnTo>
                    <a:pt x="185" y="447"/>
                  </a:lnTo>
                  <a:lnTo>
                    <a:pt x="162" y="442"/>
                  </a:lnTo>
                  <a:lnTo>
                    <a:pt x="141" y="434"/>
                  </a:lnTo>
                  <a:lnTo>
                    <a:pt x="122" y="425"/>
                  </a:lnTo>
                  <a:lnTo>
                    <a:pt x="103" y="413"/>
                  </a:lnTo>
                  <a:lnTo>
                    <a:pt x="85" y="400"/>
                  </a:lnTo>
                  <a:lnTo>
                    <a:pt x="69" y="385"/>
                  </a:lnTo>
                  <a:lnTo>
                    <a:pt x="54" y="370"/>
                  </a:lnTo>
                  <a:lnTo>
                    <a:pt x="40" y="351"/>
                  </a:lnTo>
                  <a:lnTo>
                    <a:pt x="28" y="332"/>
                  </a:lnTo>
                  <a:lnTo>
                    <a:pt x="19" y="313"/>
                  </a:lnTo>
                  <a:lnTo>
                    <a:pt x="11" y="292"/>
                  </a:lnTo>
                  <a:lnTo>
                    <a:pt x="5" y="270"/>
                  </a:lnTo>
                  <a:lnTo>
                    <a:pt x="1" y="247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04"/>
                  </a:lnTo>
                  <a:lnTo>
                    <a:pt x="4" y="184"/>
                  </a:lnTo>
                  <a:lnTo>
                    <a:pt x="8" y="164"/>
                  </a:lnTo>
                  <a:lnTo>
                    <a:pt x="13" y="145"/>
                  </a:lnTo>
                  <a:lnTo>
                    <a:pt x="21" y="127"/>
                  </a:lnTo>
                  <a:lnTo>
                    <a:pt x="29" y="110"/>
                  </a:lnTo>
                  <a:lnTo>
                    <a:pt x="39" y="94"/>
                  </a:lnTo>
                  <a:lnTo>
                    <a:pt x="49" y="78"/>
                  </a:lnTo>
                  <a:lnTo>
                    <a:pt x="62" y="65"/>
                  </a:lnTo>
                  <a:lnTo>
                    <a:pt x="75" y="51"/>
                  </a:lnTo>
                  <a:lnTo>
                    <a:pt x="90" y="39"/>
                  </a:lnTo>
                  <a:lnTo>
                    <a:pt x="106" y="28"/>
                  </a:lnTo>
                  <a:lnTo>
                    <a:pt x="122" y="19"/>
                  </a:lnTo>
                  <a:lnTo>
                    <a:pt x="140" y="11"/>
                  </a:lnTo>
                  <a:lnTo>
                    <a:pt x="158" y="5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56" y="18"/>
                  </a:lnTo>
                  <a:lnTo>
                    <a:pt x="139" y="24"/>
                  </a:lnTo>
                  <a:lnTo>
                    <a:pt x="123" y="32"/>
                  </a:lnTo>
                  <a:lnTo>
                    <a:pt x="108" y="41"/>
                  </a:lnTo>
                  <a:lnTo>
                    <a:pt x="93" y="52"/>
                  </a:lnTo>
                  <a:lnTo>
                    <a:pt x="80" y="62"/>
                  </a:lnTo>
                  <a:lnTo>
                    <a:pt x="68" y="75"/>
                  </a:lnTo>
                  <a:lnTo>
                    <a:pt x="57" y="88"/>
                  </a:lnTo>
                  <a:lnTo>
                    <a:pt x="46" y="103"/>
                  </a:lnTo>
                  <a:lnTo>
                    <a:pt x="38" y="118"/>
                  </a:lnTo>
                  <a:lnTo>
                    <a:pt x="30" y="134"/>
                  </a:lnTo>
                  <a:lnTo>
                    <a:pt x="24" y="151"/>
                  </a:lnTo>
                  <a:lnTo>
                    <a:pt x="19" y="168"/>
                  </a:lnTo>
                  <a:lnTo>
                    <a:pt x="15" y="186"/>
                  </a:lnTo>
                  <a:lnTo>
                    <a:pt x="13" y="204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3" y="245"/>
                  </a:lnTo>
                  <a:lnTo>
                    <a:pt x="16" y="268"/>
                  </a:lnTo>
                  <a:lnTo>
                    <a:pt x="22" y="288"/>
                  </a:lnTo>
                  <a:lnTo>
                    <a:pt x="29" y="308"/>
                  </a:lnTo>
                  <a:lnTo>
                    <a:pt x="39" y="327"/>
                  </a:lnTo>
                  <a:lnTo>
                    <a:pt x="49" y="345"/>
                  </a:lnTo>
                  <a:lnTo>
                    <a:pt x="62" y="361"/>
                  </a:lnTo>
                  <a:lnTo>
                    <a:pt x="76" y="377"/>
                  </a:lnTo>
                  <a:lnTo>
                    <a:pt x="92" y="391"/>
                  </a:lnTo>
                  <a:lnTo>
                    <a:pt x="109" y="404"/>
                  </a:lnTo>
                  <a:lnTo>
                    <a:pt x="127" y="414"/>
                  </a:lnTo>
                  <a:lnTo>
                    <a:pt x="146" y="424"/>
                  </a:lnTo>
                  <a:lnTo>
                    <a:pt x="167" y="431"/>
                  </a:lnTo>
                  <a:lnTo>
                    <a:pt x="188" y="437"/>
                  </a:lnTo>
                  <a:lnTo>
                    <a:pt x="209" y="440"/>
                  </a:lnTo>
                  <a:lnTo>
                    <a:pt x="231" y="441"/>
                  </a:lnTo>
                  <a:lnTo>
                    <a:pt x="231" y="441"/>
                  </a:lnTo>
                  <a:lnTo>
                    <a:pt x="255" y="440"/>
                  </a:lnTo>
                  <a:lnTo>
                    <a:pt x="276" y="437"/>
                  </a:lnTo>
                  <a:lnTo>
                    <a:pt x="297" y="431"/>
                  </a:lnTo>
                  <a:lnTo>
                    <a:pt x="318" y="424"/>
                  </a:lnTo>
                  <a:lnTo>
                    <a:pt x="337" y="414"/>
                  </a:lnTo>
                  <a:lnTo>
                    <a:pt x="355" y="404"/>
                  </a:lnTo>
                  <a:lnTo>
                    <a:pt x="372" y="391"/>
                  </a:lnTo>
                  <a:lnTo>
                    <a:pt x="387" y="377"/>
                  </a:lnTo>
                  <a:lnTo>
                    <a:pt x="402" y="361"/>
                  </a:lnTo>
                  <a:lnTo>
                    <a:pt x="415" y="345"/>
                  </a:lnTo>
                  <a:lnTo>
                    <a:pt x="425" y="327"/>
                  </a:lnTo>
                  <a:lnTo>
                    <a:pt x="435" y="308"/>
                  </a:lnTo>
                  <a:lnTo>
                    <a:pt x="442" y="288"/>
                  </a:lnTo>
                  <a:lnTo>
                    <a:pt x="448" y="268"/>
                  </a:lnTo>
                  <a:lnTo>
                    <a:pt x="451" y="245"/>
                  </a:lnTo>
                  <a:lnTo>
                    <a:pt x="452" y="223"/>
                  </a:lnTo>
                  <a:lnTo>
                    <a:pt x="452" y="223"/>
                  </a:lnTo>
                  <a:lnTo>
                    <a:pt x="451" y="206"/>
                  </a:lnTo>
                  <a:lnTo>
                    <a:pt x="449" y="190"/>
                  </a:lnTo>
                  <a:lnTo>
                    <a:pt x="445" y="174"/>
                  </a:lnTo>
                  <a:lnTo>
                    <a:pt x="440" y="158"/>
                  </a:lnTo>
                  <a:lnTo>
                    <a:pt x="435" y="142"/>
                  </a:lnTo>
                  <a:lnTo>
                    <a:pt x="427" y="127"/>
                  </a:lnTo>
                  <a:lnTo>
                    <a:pt x="419" y="113"/>
                  </a:lnTo>
                  <a:lnTo>
                    <a:pt x="409" y="100"/>
                  </a:lnTo>
                  <a:lnTo>
                    <a:pt x="400" y="86"/>
                  </a:lnTo>
                  <a:lnTo>
                    <a:pt x="388" y="74"/>
                  </a:lnTo>
                  <a:lnTo>
                    <a:pt x="376" y="62"/>
                  </a:lnTo>
                  <a:lnTo>
                    <a:pt x="363" y="52"/>
                  </a:lnTo>
                  <a:lnTo>
                    <a:pt x="351" y="42"/>
                  </a:lnTo>
                  <a:lnTo>
                    <a:pt x="337" y="33"/>
                  </a:lnTo>
                  <a:lnTo>
                    <a:pt x="322" y="25"/>
                  </a:lnTo>
                  <a:lnTo>
                    <a:pt x="307" y="19"/>
                  </a:lnTo>
                  <a:lnTo>
                    <a:pt x="307" y="19"/>
                  </a:lnTo>
                  <a:lnTo>
                    <a:pt x="309" y="13"/>
                  </a:lnTo>
                  <a:lnTo>
                    <a:pt x="309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40" name="Google Shape;40;p26"/>
            <p:cNvSpPr/>
            <p:nvPr/>
          </p:nvSpPr>
          <p:spPr>
            <a:xfrm>
              <a:off x="806450" y="742950"/>
              <a:ext cx="1588" cy="15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41" name="Google Shape;41;p26"/>
            <p:cNvSpPr/>
            <p:nvPr/>
          </p:nvSpPr>
          <p:spPr>
            <a:xfrm>
              <a:off x="692150" y="617538"/>
              <a:ext cx="168275" cy="174625"/>
            </a:xfrm>
            <a:custGeom>
              <a:rect b="b" l="l" r="r" t="t"/>
              <a:pathLst>
                <a:path extrusionOk="0" h="110" w="106">
                  <a:moveTo>
                    <a:pt x="98" y="70"/>
                  </a:moveTo>
                  <a:lnTo>
                    <a:pt x="98" y="70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44" y="57"/>
                  </a:lnTo>
                  <a:lnTo>
                    <a:pt x="44" y="57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10"/>
                  </a:lnTo>
                  <a:lnTo>
                    <a:pt x="57" y="0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1" y="12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33" y="60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6" y="35"/>
                  </a:lnTo>
                  <a:lnTo>
                    <a:pt x="15" y="31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3" y="40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20" y="68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9" y="95"/>
                  </a:lnTo>
                  <a:lnTo>
                    <a:pt x="39" y="95"/>
                  </a:lnTo>
                  <a:lnTo>
                    <a:pt x="46" y="108"/>
                  </a:lnTo>
                  <a:lnTo>
                    <a:pt x="49" y="110"/>
                  </a:lnTo>
                  <a:lnTo>
                    <a:pt x="51" y="108"/>
                  </a:lnTo>
                  <a:lnTo>
                    <a:pt x="51" y="108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9" y="102"/>
                  </a:lnTo>
                  <a:lnTo>
                    <a:pt x="62" y="101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52" y="87"/>
                  </a:lnTo>
                  <a:lnTo>
                    <a:pt x="52" y="87"/>
                  </a:lnTo>
                  <a:lnTo>
                    <a:pt x="43" y="75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72" y="79"/>
                  </a:lnTo>
                  <a:lnTo>
                    <a:pt x="72" y="79"/>
                  </a:lnTo>
                  <a:lnTo>
                    <a:pt x="72" y="79"/>
                  </a:lnTo>
                  <a:lnTo>
                    <a:pt x="86" y="82"/>
                  </a:lnTo>
                  <a:lnTo>
                    <a:pt x="87" y="84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95" y="76"/>
                  </a:lnTo>
                  <a:lnTo>
                    <a:pt x="95" y="76"/>
                  </a:lnTo>
                  <a:lnTo>
                    <a:pt x="95" y="76"/>
                  </a:lnTo>
                  <a:lnTo>
                    <a:pt x="95" y="76"/>
                  </a:lnTo>
                  <a:lnTo>
                    <a:pt x="99" y="75"/>
                  </a:lnTo>
                  <a:lnTo>
                    <a:pt x="106" y="71"/>
                  </a:lnTo>
                  <a:lnTo>
                    <a:pt x="98" y="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42" name="Google Shape;42;p26"/>
            <p:cNvSpPr/>
            <p:nvPr/>
          </p:nvSpPr>
          <p:spPr>
            <a:xfrm>
              <a:off x="868363" y="569913"/>
              <a:ext cx="106363" cy="146050"/>
            </a:xfrm>
            <a:custGeom>
              <a:rect b="b" l="l" r="r" t="t"/>
              <a:pathLst>
                <a:path extrusionOk="0" h="92" w="67">
                  <a:moveTo>
                    <a:pt x="67" y="81"/>
                  </a:moveTo>
                  <a:lnTo>
                    <a:pt x="65" y="77"/>
                  </a:lnTo>
                  <a:lnTo>
                    <a:pt x="65" y="77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4" y="68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0" y="65"/>
                  </a:lnTo>
                  <a:lnTo>
                    <a:pt x="29" y="57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51" y="47"/>
                  </a:lnTo>
                  <a:lnTo>
                    <a:pt x="56" y="46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3" y="39"/>
                  </a:lnTo>
                  <a:lnTo>
                    <a:pt x="53" y="39"/>
                  </a:lnTo>
                  <a:lnTo>
                    <a:pt x="53" y="39"/>
                  </a:lnTo>
                  <a:lnTo>
                    <a:pt x="53" y="37"/>
                  </a:lnTo>
                  <a:lnTo>
                    <a:pt x="53" y="33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0" y="39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6" y="13"/>
                  </a:lnTo>
                  <a:lnTo>
                    <a:pt x="49" y="13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3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4" y="10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42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20" y="89"/>
                  </a:lnTo>
                  <a:lnTo>
                    <a:pt x="21" y="92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63" y="82"/>
                  </a:lnTo>
                  <a:lnTo>
                    <a:pt x="67" y="81"/>
                  </a:lnTo>
                  <a:close/>
                  <a:moveTo>
                    <a:pt x="65" y="75"/>
                  </a:moveTo>
                  <a:lnTo>
                    <a:pt x="65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43" name="Google Shape;43;p26"/>
            <p:cNvSpPr/>
            <p:nvPr/>
          </p:nvSpPr>
          <p:spPr>
            <a:xfrm>
              <a:off x="1189038" y="617538"/>
              <a:ext cx="173038" cy="174625"/>
            </a:xfrm>
            <a:custGeom>
              <a:rect b="b" l="l" r="r" t="t"/>
              <a:pathLst>
                <a:path extrusionOk="0" h="110" w="109">
                  <a:moveTo>
                    <a:pt x="105" y="38"/>
                  </a:moveTo>
                  <a:lnTo>
                    <a:pt x="105" y="38"/>
                  </a:lnTo>
                  <a:lnTo>
                    <a:pt x="103" y="37"/>
                  </a:lnTo>
                  <a:lnTo>
                    <a:pt x="103" y="37"/>
                  </a:lnTo>
                  <a:lnTo>
                    <a:pt x="103" y="37"/>
                  </a:lnTo>
                  <a:lnTo>
                    <a:pt x="100" y="35"/>
                  </a:lnTo>
                  <a:lnTo>
                    <a:pt x="98" y="33"/>
                  </a:lnTo>
                  <a:lnTo>
                    <a:pt x="95" y="36"/>
                  </a:lnTo>
                  <a:lnTo>
                    <a:pt x="95" y="36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72" y="73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54" y="4"/>
                  </a:lnTo>
                  <a:lnTo>
                    <a:pt x="54" y="3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2" y="67"/>
                  </a:lnTo>
                  <a:lnTo>
                    <a:pt x="0" y="70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9" y="75"/>
                  </a:lnTo>
                  <a:lnTo>
                    <a:pt x="12" y="78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55" y="106"/>
                  </a:lnTo>
                  <a:lnTo>
                    <a:pt x="56" y="107"/>
                  </a:lnTo>
                  <a:lnTo>
                    <a:pt x="58" y="109"/>
                  </a:lnTo>
                  <a:lnTo>
                    <a:pt x="60" y="110"/>
                  </a:lnTo>
                  <a:lnTo>
                    <a:pt x="62" y="108"/>
                  </a:lnTo>
                  <a:lnTo>
                    <a:pt x="62" y="108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72" y="93"/>
                  </a:lnTo>
                  <a:lnTo>
                    <a:pt x="72" y="93"/>
                  </a:lnTo>
                  <a:lnTo>
                    <a:pt x="72" y="93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5" y="73"/>
                  </a:lnTo>
                  <a:lnTo>
                    <a:pt x="85" y="74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7" y="43"/>
                  </a:lnTo>
                  <a:lnTo>
                    <a:pt x="109" y="40"/>
                  </a:lnTo>
                  <a:lnTo>
                    <a:pt x="105" y="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44" name="Google Shape;44;p26"/>
            <p:cNvSpPr/>
            <p:nvPr/>
          </p:nvSpPr>
          <p:spPr>
            <a:xfrm>
              <a:off x="1016000" y="566738"/>
              <a:ext cx="120650" cy="134938"/>
            </a:xfrm>
            <a:custGeom>
              <a:rect b="b" l="l" r="r" t="t"/>
              <a:pathLst>
                <a:path extrusionOk="0" h="85" w="76">
                  <a:moveTo>
                    <a:pt x="17" y="67"/>
                  </a:moveTo>
                  <a:lnTo>
                    <a:pt x="17" y="67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8" y="78"/>
                  </a:lnTo>
                  <a:lnTo>
                    <a:pt x="72" y="75"/>
                  </a:lnTo>
                  <a:lnTo>
                    <a:pt x="72" y="75"/>
                  </a:lnTo>
                  <a:lnTo>
                    <a:pt x="72" y="73"/>
                  </a:lnTo>
                  <a:lnTo>
                    <a:pt x="72" y="73"/>
                  </a:lnTo>
                  <a:lnTo>
                    <a:pt x="72" y="72"/>
                  </a:lnTo>
                  <a:lnTo>
                    <a:pt x="73" y="71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3" y="65"/>
                  </a:lnTo>
                  <a:lnTo>
                    <a:pt x="73" y="65"/>
                  </a:lnTo>
                  <a:lnTo>
                    <a:pt x="73" y="65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56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2" y="79"/>
                  </a:lnTo>
                  <a:lnTo>
                    <a:pt x="10" y="74"/>
                  </a:lnTo>
                  <a:lnTo>
                    <a:pt x="17" y="67"/>
                  </a:lnTo>
                  <a:lnTo>
                    <a:pt x="17" y="67"/>
                  </a:lnTo>
                  <a:close/>
                  <a:moveTo>
                    <a:pt x="47" y="25"/>
                  </a:moveTo>
                  <a:lnTo>
                    <a:pt x="52" y="44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45" name="Google Shape;45;p26"/>
            <p:cNvSpPr/>
            <p:nvPr/>
          </p:nvSpPr>
          <p:spPr>
            <a:xfrm>
              <a:off x="504825" y="1036638"/>
              <a:ext cx="139700" cy="117475"/>
            </a:xfrm>
            <a:custGeom>
              <a:rect b="b" l="l" r="r" t="t"/>
              <a:pathLst>
                <a:path extrusionOk="0" h="74" w="88">
                  <a:moveTo>
                    <a:pt x="88" y="69"/>
                  </a:moveTo>
                  <a:lnTo>
                    <a:pt x="88" y="69"/>
                  </a:lnTo>
                  <a:lnTo>
                    <a:pt x="87" y="67"/>
                  </a:lnTo>
                  <a:lnTo>
                    <a:pt x="87" y="67"/>
                  </a:lnTo>
                  <a:lnTo>
                    <a:pt x="87" y="67"/>
                  </a:lnTo>
                  <a:lnTo>
                    <a:pt x="87" y="67"/>
                  </a:lnTo>
                  <a:lnTo>
                    <a:pt x="87" y="65"/>
                  </a:lnTo>
                  <a:lnTo>
                    <a:pt x="87" y="65"/>
                  </a:lnTo>
                  <a:lnTo>
                    <a:pt x="87" y="65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88" y="62"/>
                  </a:lnTo>
                  <a:lnTo>
                    <a:pt x="87" y="61"/>
                  </a:lnTo>
                  <a:lnTo>
                    <a:pt x="87" y="61"/>
                  </a:lnTo>
                  <a:lnTo>
                    <a:pt x="86" y="60"/>
                  </a:lnTo>
                  <a:lnTo>
                    <a:pt x="85" y="60"/>
                  </a:lnTo>
                  <a:lnTo>
                    <a:pt x="85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1" y="57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5" y="52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2" y="45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4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4" y="27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1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84" y="17"/>
                  </a:lnTo>
                  <a:lnTo>
                    <a:pt x="84" y="17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27" y="2"/>
                  </a:lnTo>
                  <a:lnTo>
                    <a:pt x="21" y="3"/>
                  </a:lnTo>
                  <a:lnTo>
                    <a:pt x="14" y="7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45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6" y="67"/>
                  </a:lnTo>
                  <a:lnTo>
                    <a:pt x="23" y="70"/>
                  </a:lnTo>
                  <a:lnTo>
                    <a:pt x="23" y="70"/>
                  </a:lnTo>
                  <a:lnTo>
                    <a:pt x="23" y="70"/>
                  </a:lnTo>
                  <a:lnTo>
                    <a:pt x="29" y="71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63" y="73"/>
                  </a:lnTo>
                  <a:lnTo>
                    <a:pt x="63" y="73"/>
                  </a:lnTo>
                  <a:lnTo>
                    <a:pt x="63" y="73"/>
                  </a:lnTo>
                  <a:lnTo>
                    <a:pt x="75" y="73"/>
                  </a:lnTo>
                  <a:lnTo>
                    <a:pt x="75" y="73"/>
                  </a:lnTo>
                  <a:lnTo>
                    <a:pt x="75" y="73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8" y="71"/>
                  </a:lnTo>
                  <a:lnTo>
                    <a:pt x="88" y="69"/>
                  </a:lnTo>
                  <a:lnTo>
                    <a:pt x="88" y="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46" name="Google Shape;46;p26"/>
            <p:cNvSpPr/>
            <p:nvPr/>
          </p:nvSpPr>
          <p:spPr>
            <a:xfrm>
              <a:off x="538163" y="1212850"/>
              <a:ext cx="169863" cy="157163"/>
            </a:xfrm>
            <a:custGeom>
              <a:rect b="b" l="l" r="r" t="t"/>
              <a:pathLst>
                <a:path extrusionOk="0" h="99" w="107">
                  <a:moveTo>
                    <a:pt x="106" y="59"/>
                  </a:moveTo>
                  <a:lnTo>
                    <a:pt x="106" y="59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103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59" y="73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5" y="67"/>
                  </a:lnTo>
                  <a:lnTo>
                    <a:pt x="55" y="67"/>
                  </a:lnTo>
                  <a:lnTo>
                    <a:pt x="64" y="47"/>
                  </a:lnTo>
                  <a:lnTo>
                    <a:pt x="64" y="47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2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43" y="54"/>
                  </a:lnTo>
                  <a:lnTo>
                    <a:pt x="47" y="55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28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1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64" y="83"/>
                  </a:lnTo>
                  <a:lnTo>
                    <a:pt x="64" y="83"/>
                  </a:lnTo>
                  <a:lnTo>
                    <a:pt x="70" y="79"/>
                  </a:lnTo>
                  <a:lnTo>
                    <a:pt x="70" y="79"/>
                  </a:lnTo>
                  <a:lnTo>
                    <a:pt x="70" y="79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98" y="67"/>
                  </a:lnTo>
                  <a:lnTo>
                    <a:pt x="98" y="67"/>
                  </a:lnTo>
                  <a:lnTo>
                    <a:pt x="98" y="67"/>
                  </a:lnTo>
                  <a:lnTo>
                    <a:pt x="105" y="65"/>
                  </a:lnTo>
                  <a:lnTo>
                    <a:pt x="105" y="65"/>
                  </a:lnTo>
                  <a:lnTo>
                    <a:pt x="106" y="64"/>
                  </a:lnTo>
                  <a:lnTo>
                    <a:pt x="107" y="62"/>
                  </a:lnTo>
                  <a:lnTo>
                    <a:pt x="107" y="62"/>
                  </a:lnTo>
                  <a:lnTo>
                    <a:pt x="107" y="61"/>
                  </a:lnTo>
                  <a:lnTo>
                    <a:pt x="106" y="59"/>
                  </a:lnTo>
                  <a:lnTo>
                    <a:pt x="106" y="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47" name="Google Shape;47;p26"/>
            <p:cNvSpPr/>
            <p:nvPr/>
          </p:nvSpPr>
          <p:spPr>
            <a:xfrm>
              <a:off x="660400" y="1358900"/>
              <a:ext cx="109538" cy="109538"/>
            </a:xfrm>
            <a:custGeom>
              <a:rect b="b" l="l" r="r" t="t"/>
              <a:pathLst>
                <a:path extrusionOk="0" h="69" w="69">
                  <a:moveTo>
                    <a:pt x="68" y="8"/>
                  </a:moveTo>
                  <a:lnTo>
                    <a:pt x="68" y="8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" y="57"/>
                  </a:lnTo>
                  <a:lnTo>
                    <a:pt x="1" y="5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3" y="68"/>
                  </a:lnTo>
                  <a:lnTo>
                    <a:pt x="13" y="6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8" y="8"/>
                  </a:lnTo>
                  <a:lnTo>
                    <a:pt x="68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48" name="Google Shape;48;p26"/>
            <p:cNvSpPr/>
            <p:nvPr/>
          </p:nvSpPr>
          <p:spPr>
            <a:xfrm>
              <a:off x="796925" y="1411288"/>
              <a:ext cx="120650" cy="147638"/>
            </a:xfrm>
            <a:custGeom>
              <a:rect b="b" l="l" r="r" t="t"/>
              <a:pathLst>
                <a:path extrusionOk="0" h="93" w="76">
                  <a:moveTo>
                    <a:pt x="76" y="33"/>
                  </a:moveTo>
                  <a:lnTo>
                    <a:pt x="76" y="33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27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0" y="69"/>
                  </a:lnTo>
                  <a:lnTo>
                    <a:pt x="20" y="69"/>
                  </a:lnTo>
                  <a:lnTo>
                    <a:pt x="20" y="69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1" y="88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8" y="93"/>
                  </a:lnTo>
                  <a:lnTo>
                    <a:pt x="8" y="93"/>
                  </a:lnTo>
                  <a:lnTo>
                    <a:pt x="10" y="93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75" y="36"/>
                  </a:lnTo>
                  <a:lnTo>
                    <a:pt x="75" y="36"/>
                  </a:lnTo>
                  <a:lnTo>
                    <a:pt x="76" y="34"/>
                  </a:lnTo>
                  <a:lnTo>
                    <a:pt x="76" y="33"/>
                  </a:lnTo>
                  <a:lnTo>
                    <a:pt x="76" y="3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49" name="Google Shape;49;p26"/>
            <p:cNvSpPr/>
            <p:nvPr/>
          </p:nvSpPr>
          <p:spPr>
            <a:xfrm>
              <a:off x="957263" y="1468438"/>
              <a:ext cx="82550" cy="138113"/>
            </a:xfrm>
            <a:custGeom>
              <a:rect b="b" l="l" r="r" t="t"/>
              <a:pathLst>
                <a:path extrusionOk="0" h="87" w="52">
                  <a:moveTo>
                    <a:pt x="52" y="8"/>
                  </a:moveTo>
                  <a:lnTo>
                    <a:pt x="52" y="8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3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44" y="87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7" y="8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8" y="77"/>
                  </a:lnTo>
                  <a:lnTo>
                    <a:pt x="47" y="76"/>
                  </a:lnTo>
                  <a:lnTo>
                    <a:pt x="47" y="76"/>
                  </a:lnTo>
                  <a:lnTo>
                    <a:pt x="46" y="75"/>
                  </a:lnTo>
                  <a:lnTo>
                    <a:pt x="43" y="75"/>
                  </a:lnTo>
                  <a:lnTo>
                    <a:pt x="43" y="75"/>
                  </a:lnTo>
                  <a:lnTo>
                    <a:pt x="38" y="75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1" y="75"/>
                  </a:lnTo>
                  <a:lnTo>
                    <a:pt x="21" y="75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60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47" y="45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6" y="38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2" y="8"/>
                  </a:lnTo>
                  <a:lnTo>
                    <a:pt x="52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50" name="Google Shape;50;p26"/>
            <p:cNvSpPr/>
            <p:nvPr/>
          </p:nvSpPr>
          <p:spPr>
            <a:xfrm>
              <a:off x="1095375" y="1454150"/>
              <a:ext cx="131763" cy="141288"/>
            </a:xfrm>
            <a:custGeom>
              <a:rect b="b" l="l" r="r" t="t"/>
              <a:pathLst>
                <a:path extrusionOk="0" h="89" w="83">
                  <a:moveTo>
                    <a:pt x="82" y="68"/>
                  </a:moveTo>
                  <a:lnTo>
                    <a:pt x="82" y="68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61" y="54"/>
                  </a:lnTo>
                  <a:lnTo>
                    <a:pt x="61" y="54"/>
                  </a:lnTo>
                  <a:lnTo>
                    <a:pt x="53" y="49"/>
                  </a:lnTo>
                  <a:lnTo>
                    <a:pt x="53" y="49"/>
                  </a:lnTo>
                  <a:lnTo>
                    <a:pt x="53" y="49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51" y="38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6" y="31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60" y="21"/>
                  </a:lnTo>
                  <a:lnTo>
                    <a:pt x="60" y="21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6" y="9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0" y="3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9" y="40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8" y="73"/>
                  </a:lnTo>
                  <a:lnTo>
                    <a:pt x="18" y="73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29" y="55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7" y="77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2" y="73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2" y="68"/>
                  </a:lnTo>
                  <a:lnTo>
                    <a:pt x="82" y="68"/>
                  </a:lnTo>
                  <a:close/>
                  <a:moveTo>
                    <a:pt x="29" y="39"/>
                  </a:moveTo>
                  <a:lnTo>
                    <a:pt x="29" y="39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3" y="30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29" y="39"/>
                  </a:lnTo>
                  <a:lnTo>
                    <a:pt x="29" y="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51" name="Google Shape;51;p26"/>
            <p:cNvSpPr/>
            <p:nvPr/>
          </p:nvSpPr>
          <p:spPr>
            <a:xfrm>
              <a:off x="1241425" y="1382713"/>
              <a:ext cx="114300" cy="138113"/>
            </a:xfrm>
            <a:custGeom>
              <a:rect b="b" l="l" r="r" t="t"/>
              <a:pathLst>
                <a:path extrusionOk="0" h="87" w="72">
                  <a:moveTo>
                    <a:pt x="71" y="49"/>
                  </a:moveTo>
                  <a:lnTo>
                    <a:pt x="71" y="49"/>
                  </a:lnTo>
                  <a:lnTo>
                    <a:pt x="69" y="44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1" y="35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18" y="33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5" y="15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9" y="47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9" y="51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4" y="49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5" y="71"/>
                  </a:lnTo>
                  <a:lnTo>
                    <a:pt x="33" y="71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5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36" y="86"/>
                  </a:lnTo>
                  <a:lnTo>
                    <a:pt x="38" y="87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53" y="84"/>
                  </a:lnTo>
                  <a:lnTo>
                    <a:pt x="58" y="80"/>
                  </a:lnTo>
                  <a:lnTo>
                    <a:pt x="58" y="80"/>
                  </a:lnTo>
                  <a:lnTo>
                    <a:pt x="63" y="76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70" y="66"/>
                  </a:lnTo>
                  <a:lnTo>
                    <a:pt x="72" y="61"/>
                  </a:lnTo>
                  <a:lnTo>
                    <a:pt x="72" y="61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1" y="49"/>
                  </a:lnTo>
                  <a:lnTo>
                    <a:pt x="71" y="4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52" name="Google Shape;52;p26"/>
            <p:cNvSpPr/>
            <p:nvPr/>
          </p:nvSpPr>
          <p:spPr>
            <a:xfrm>
              <a:off x="1330325" y="1311275"/>
              <a:ext cx="120650" cy="98425"/>
            </a:xfrm>
            <a:custGeom>
              <a:rect b="b" l="l" r="r" t="t"/>
              <a:pathLst>
                <a:path extrusionOk="0" h="62" w="76">
                  <a:moveTo>
                    <a:pt x="75" y="47"/>
                  </a:moveTo>
                  <a:lnTo>
                    <a:pt x="75" y="47"/>
                  </a:lnTo>
                  <a:lnTo>
                    <a:pt x="63" y="40"/>
                  </a:lnTo>
                  <a:lnTo>
                    <a:pt x="63" y="40"/>
                  </a:lnTo>
                  <a:lnTo>
                    <a:pt x="50" y="30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26" y="3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64" y="61"/>
                  </a:lnTo>
                  <a:lnTo>
                    <a:pt x="64" y="61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5" y="47"/>
                  </a:lnTo>
                  <a:lnTo>
                    <a:pt x="75" y="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53" name="Google Shape;53;p26"/>
            <p:cNvSpPr/>
            <p:nvPr/>
          </p:nvSpPr>
          <p:spPr>
            <a:xfrm>
              <a:off x="1376363" y="1173163"/>
              <a:ext cx="142875" cy="103188"/>
            </a:xfrm>
            <a:custGeom>
              <a:rect b="b" l="l" r="r" t="t"/>
              <a:pathLst>
                <a:path extrusionOk="0" h="65" w="90">
                  <a:moveTo>
                    <a:pt x="90" y="51"/>
                  </a:moveTo>
                  <a:lnTo>
                    <a:pt x="90" y="51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1" y="63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37" y="48"/>
                  </a:lnTo>
                  <a:lnTo>
                    <a:pt x="56" y="55"/>
                  </a:lnTo>
                  <a:lnTo>
                    <a:pt x="56" y="55"/>
                  </a:lnTo>
                  <a:lnTo>
                    <a:pt x="56" y="55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83" y="65"/>
                  </a:lnTo>
                  <a:lnTo>
                    <a:pt x="83" y="65"/>
                  </a:lnTo>
                  <a:lnTo>
                    <a:pt x="86" y="65"/>
                  </a:lnTo>
                  <a:lnTo>
                    <a:pt x="86" y="65"/>
                  </a:lnTo>
                  <a:lnTo>
                    <a:pt x="87" y="63"/>
                  </a:lnTo>
                  <a:lnTo>
                    <a:pt x="87" y="63"/>
                  </a:lnTo>
                  <a:lnTo>
                    <a:pt x="89" y="58"/>
                  </a:lnTo>
                  <a:lnTo>
                    <a:pt x="89" y="58"/>
                  </a:lnTo>
                  <a:lnTo>
                    <a:pt x="90" y="53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54" name="Google Shape;54;p26"/>
            <p:cNvSpPr/>
            <p:nvPr/>
          </p:nvSpPr>
          <p:spPr>
            <a:xfrm>
              <a:off x="1412875" y="1027113"/>
              <a:ext cx="134938" cy="111125"/>
            </a:xfrm>
            <a:custGeom>
              <a:rect b="b" l="l" r="r" t="t"/>
              <a:pathLst>
                <a:path extrusionOk="0" h="70" w="85">
                  <a:moveTo>
                    <a:pt x="85" y="33"/>
                  </a:moveTo>
                  <a:lnTo>
                    <a:pt x="85" y="33"/>
                  </a:lnTo>
                  <a:lnTo>
                    <a:pt x="85" y="33"/>
                  </a:lnTo>
                  <a:lnTo>
                    <a:pt x="85" y="32"/>
                  </a:lnTo>
                  <a:lnTo>
                    <a:pt x="85" y="32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4" y="25"/>
                  </a:lnTo>
                  <a:lnTo>
                    <a:pt x="84" y="25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7" y="32"/>
                  </a:lnTo>
                  <a:lnTo>
                    <a:pt x="37" y="32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1" y="53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68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4" y="70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85" y="33"/>
                  </a:lnTo>
                  <a:lnTo>
                    <a:pt x="85" y="3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55" name="Google Shape;55;p26"/>
            <p:cNvSpPr/>
            <p:nvPr/>
          </p:nvSpPr>
          <p:spPr>
            <a:xfrm>
              <a:off x="601663" y="852488"/>
              <a:ext cx="52388" cy="52388"/>
            </a:xfrm>
            <a:custGeom>
              <a:rect b="b" l="l" r="r" t="t"/>
              <a:pathLst>
                <a:path extrusionOk="0" h="33" w="33">
                  <a:moveTo>
                    <a:pt x="16" y="33"/>
                  </a:moveTo>
                  <a:lnTo>
                    <a:pt x="16" y="33"/>
                  </a:lnTo>
                  <a:lnTo>
                    <a:pt x="13" y="33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4" y="5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5"/>
                  </a:lnTo>
                  <a:lnTo>
                    <a:pt x="32" y="10"/>
                  </a:lnTo>
                  <a:lnTo>
                    <a:pt x="33" y="13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28" y="28"/>
                  </a:lnTo>
                  <a:lnTo>
                    <a:pt x="24" y="32"/>
                  </a:lnTo>
                  <a:lnTo>
                    <a:pt x="20" y="33"/>
                  </a:lnTo>
                  <a:lnTo>
                    <a:pt x="16" y="33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56" name="Google Shape;56;p26"/>
            <p:cNvSpPr/>
            <p:nvPr/>
          </p:nvSpPr>
          <p:spPr>
            <a:xfrm>
              <a:off x="1389063" y="852488"/>
              <a:ext cx="52388" cy="52388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lnTo>
                    <a:pt x="17" y="33"/>
                  </a:lnTo>
                  <a:lnTo>
                    <a:pt x="13" y="33"/>
                  </a:lnTo>
                  <a:lnTo>
                    <a:pt x="11" y="32"/>
                  </a:lnTo>
                  <a:lnTo>
                    <a:pt x="6" y="28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2" y="10"/>
                  </a:lnTo>
                  <a:lnTo>
                    <a:pt x="33" y="13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29" y="28"/>
                  </a:lnTo>
                  <a:lnTo>
                    <a:pt x="24" y="32"/>
                  </a:lnTo>
                  <a:lnTo>
                    <a:pt x="21" y="33"/>
                  </a:lnTo>
                  <a:lnTo>
                    <a:pt x="17" y="33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57" name="Google Shape;57;p26"/>
            <p:cNvSpPr/>
            <p:nvPr/>
          </p:nvSpPr>
          <p:spPr>
            <a:xfrm>
              <a:off x="838200" y="803275"/>
              <a:ext cx="25400" cy="63500"/>
            </a:xfrm>
            <a:custGeom>
              <a:rect b="b" l="l" r="r" t="t"/>
              <a:pathLst>
                <a:path extrusionOk="0" h="40" w="16">
                  <a:moveTo>
                    <a:pt x="16" y="38"/>
                  </a:moveTo>
                  <a:lnTo>
                    <a:pt x="16" y="38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5" y="24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9" y="8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6" y="40"/>
                  </a:lnTo>
                  <a:lnTo>
                    <a:pt x="16" y="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58" name="Google Shape;58;p26"/>
            <p:cNvSpPr/>
            <p:nvPr/>
          </p:nvSpPr>
          <p:spPr>
            <a:xfrm>
              <a:off x="887413" y="82391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59" name="Google Shape;59;p26"/>
            <p:cNvSpPr/>
            <p:nvPr/>
          </p:nvSpPr>
          <p:spPr>
            <a:xfrm>
              <a:off x="882650" y="804863"/>
              <a:ext cx="42863" cy="61913"/>
            </a:xfrm>
            <a:custGeom>
              <a:rect b="b" l="l" r="r" t="t"/>
              <a:pathLst>
                <a:path extrusionOk="0" h="39" w="27">
                  <a:moveTo>
                    <a:pt x="27" y="26"/>
                  </a:moveTo>
                  <a:lnTo>
                    <a:pt x="27" y="26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11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1" y="2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7" y="26"/>
                  </a:lnTo>
                  <a:lnTo>
                    <a:pt x="27" y="26"/>
                  </a:lnTo>
                  <a:close/>
                  <a:moveTo>
                    <a:pt x="19" y="27"/>
                  </a:moveTo>
                  <a:lnTo>
                    <a:pt x="19" y="27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7"/>
                  </a:lnTo>
                  <a:lnTo>
                    <a:pt x="19" y="27"/>
                  </a:lnTo>
                  <a:close/>
                  <a:moveTo>
                    <a:pt x="11" y="13"/>
                  </a:moveTo>
                  <a:lnTo>
                    <a:pt x="11" y="13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3"/>
                  </a:lnTo>
                  <a:lnTo>
                    <a:pt x="11" y="13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60" name="Google Shape;60;p26"/>
            <p:cNvSpPr/>
            <p:nvPr/>
          </p:nvSpPr>
          <p:spPr>
            <a:xfrm>
              <a:off x="919163" y="833438"/>
              <a:ext cx="1588" cy="15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61" name="Google Shape;61;p26"/>
            <p:cNvSpPr/>
            <p:nvPr/>
          </p:nvSpPr>
          <p:spPr>
            <a:xfrm>
              <a:off x="1162050" y="852488"/>
              <a:ext cx="1588" cy="15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62" name="Google Shape;62;p26"/>
            <p:cNvSpPr/>
            <p:nvPr/>
          </p:nvSpPr>
          <p:spPr>
            <a:xfrm>
              <a:off x="1150938" y="827088"/>
              <a:ext cx="1588" cy="15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63" name="Google Shape;63;p26"/>
            <p:cNvSpPr/>
            <p:nvPr/>
          </p:nvSpPr>
          <p:spPr>
            <a:xfrm>
              <a:off x="1122363" y="804863"/>
              <a:ext cx="41275" cy="61913"/>
            </a:xfrm>
            <a:custGeom>
              <a:rect b="b" l="l" r="r" t="t"/>
              <a:pathLst>
                <a:path extrusionOk="0" h="39" w="26">
                  <a:moveTo>
                    <a:pt x="25" y="21"/>
                  </a:moveTo>
                  <a:lnTo>
                    <a:pt x="25" y="21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3" y="34"/>
                  </a:lnTo>
                  <a:lnTo>
                    <a:pt x="14" y="34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64" name="Google Shape;64;p26"/>
            <p:cNvSpPr/>
            <p:nvPr/>
          </p:nvSpPr>
          <p:spPr>
            <a:xfrm>
              <a:off x="1169988" y="804863"/>
              <a:ext cx="39688" cy="61913"/>
            </a:xfrm>
            <a:custGeom>
              <a:rect b="b" l="l" r="r" t="t"/>
              <a:pathLst>
                <a:path extrusionOk="0" h="39" w="25">
                  <a:moveTo>
                    <a:pt x="25" y="25"/>
                  </a:moveTo>
                  <a:lnTo>
                    <a:pt x="25" y="25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6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5" y="25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65" name="Google Shape;65;p26"/>
            <p:cNvSpPr/>
            <p:nvPr/>
          </p:nvSpPr>
          <p:spPr>
            <a:xfrm>
              <a:off x="942975" y="682625"/>
              <a:ext cx="196850" cy="120650"/>
            </a:xfrm>
            <a:custGeom>
              <a:rect b="b" l="l" r="r" t="t"/>
              <a:pathLst>
                <a:path extrusionOk="0" h="76" w="124">
                  <a:moveTo>
                    <a:pt x="73" y="76"/>
                  </a:moveTo>
                  <a:lnTo>
                    <a:pt x="73" y="76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43" y="76"/>
                  </a:lnTo>
                  <a:lnTo>
                    <a:pt x="43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0" y="73"/>
                  </a:lnTo>
                  <a:lnTo>
                    <a:pt x="17" y="72"/>
                  </a:lnTo>
                  <a:lnTo>
                    <a:pt x="10" y="67"/>
                  </a:lnTo>
                  <a:lnTo>
                    <a:pt x="4" y="61"/>
                  </a:lnTo>
                  <a:lnTo>
                    <a:pt x="2" y="56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45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3" y="24"/>
                  </a:lnTo>
                  <a:lnTo>
                    <a:pt x="17" y="23"/>
                  </a:lnTo>
                  <a:lnTo>
                    <a:pt x="24" y="21"/>
                  </a:lnTo>
                  <a:lnTo>
                    <a:pt x="32" y="19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8" y="14"/>
                  </a:lnTo>
                  <a:lnTo>
                    <a:pt x="53" y="11"/>
                  </a:lnTo>
                  <a:lnTo>
                    <a:pt x="58" y="7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6" y="7"/>
                  </a:lnTo>
                  <a:lnTo>
                    <a:pt x="68" y="12"/>
                  </a:lnTo>
                  <a:lnTo>
                    <a:pt x="68" y="16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77" y="18"/>
                  </a:lnTo>
                  <a:lnTo>
                    <a:pt x="82" y="16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95" y="4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100" y="5"/>
                  </a:lnTo>
                  <a:lnTo>
                    <a:pt x="99" y="10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105" y="20"/>
                  </a:lnTo>
                  <a:lnTo>
                    <a:pt x="109" y="18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7" y="11"/>
                  </a:lnTo>
                  <a:lnTo>
                    <a:pt x="119" y="6"/>
                  </a:lnTo>
                  <a:lnTo>
                    <a:pt x="119" y="6"/>
                  </a:lnTo>
                  <a:lnTo>
                    <a:pt x="123" y="16"/>
                  </a:lnTo>
                  <a:lnTo>
                    <a:pt x="124" y="27"/>
                  </a:lnTo>
                  <a:lnTo>
                    <a:pt x="124" y="37"/>
                  </a:lnTo>
                  <a:lnTo>
                    <a:pt x="124" y="37"/>
                  </a:lnTo>
                  <a:lnTo>
                    <a:pt x="123" y="44"/>
                  </a:lnTo>
                  <a:lnTo>
                    <a:pt x="121" y="50"/>
                  </a:lnTo>
                  <a:lnTo>
                    <a:pt x="117" y="55"/>
                  </a:lnTo>
                  <a:lnTo>
                    <a:pt x="113" y="61"/>
                  </a:lnTo>
                  <a:lnTo>
                    <a:pt x="108" y="66"/>
                  </a:lnTo>
                  <a:lnTo>
                    <a:pt x="101" y="70"/>
                  </a:lnTo>
                  <a:lnTo>
                    <a:pt x="95" y="72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0" y="76"/>
                  </a:lnTo>
                  <a:lnTo>
                    <a:pt x="73" y="76"/>
                  </a:lnTo>
                  <a:lnTo>
                    <a:pt x="73" y="76"/>
                  </a:lnTo>
                  <a:close/>
                  <a:moveTo>
                    <a:pt x="81" y="63"/>
                  </a:moveTo>
                  <a:lnTo>
                    <a:pt x="81" y="63"/>
                  </a:lnTo>
                  <a:lnTo>
                    <a:pt x="85" y="62"/>
                  </a:lnTo>
                  <a:lnTo>
                    <a:pt x="85" y="62"/>
                  </a:lnTo>
                  <a:lnTo>
                    <a:pt x="91" y="61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101" y="54"/>
                  </a:lnTo>
                  <a:lnTo>
                    <a:pt x="107" y="48"/>
                  </a:lnTo>
                  <a:lnTo>
                    <a:pt x="111" y="41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15" y="29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5" y="26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07" y="32"/>
                  </a:lnTo>
                  <a:lnTo>
                    <a:pt x="101" y="34"/>
                  </a:lnTo>
                  <a:lnTo>
                    <a:pt x="95" y="36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9" y="35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74" y="29"/>
                  </a:lnTo>
                  <a:lnTo>
                    <a:pt x="65" y="32"/>
                  </a:lnTo>
                  <a:lnTo>
                    <a:pt x="57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1" y="34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1" y="32"/>
                  </a:lnTo>
                  <a:lnTo>
                    <a:pt x="51" y="31"/>
                  </a:lnTo>
                  <a:lnTo>
                    <a:pt x="51" y="31"/>
                  </a:lnTo>
                  <a:lnTo>
                    <a:pt x="56" y="26"/>
                  </a:lnTo>
                  <a:lnTo>
                    <a:pt x="58" y="19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29" y="31"/>
                  </a:lnTo>
                  <a:lnTo>
                    <a:pt x="24" y="32"/>
                  </a:lnTo>
                  <a:lnTo>
                    <a:pt x="19" y="35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41"/>
                  </a:lnTo>
                  <a:lnTo>
                    <a:pt x="14" y="45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7" y="54"/>
                  </a:lnTo>
                  <a:lnTo>
                    <a:pt x="20" y="57"/>
                  </a:lnTo>
                  <a:lnTo>
                    <a:pt x="24" y="60"/>
                  </a:lnTo>
                  <a:lnTo>
                    <a:pt x="27" y="61"/>
                  </a:lnTo>
                  <a:lnTo>
                    <a:pt x="34" y="62"/>
                  </a:lnTo>
                  <a:lnTo>
                    <a:pt x="43" y="63"/>
                  </a:lnTo>
                  <a:lnTo>
                    <a:pt x="43" y="63"/>
                  </a:lnTo>
                  <a:lnTo>
                    <a:pt x="43" y="63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81" y="63"/>
                  </a:lnTo>
                  <a:lnTo>
                    <a:pt x="81" y="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</p:grpSp>
      <p:cxnSp>
        <p:nvCxnSpPr>
          <p:cNvPr id="66" name="Google Shape;66;p26"/>
          <p:cNvCxnSpPr/>
          <p:nvPr/>
        </p:nvCxnSpPr>
        <p:spPr>
          <a:xfrm>
            <a:off x="-2501" y="282848"/>
            <a:ext cx="479968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26"/>
          <p:cNvCxnSpPr/>
          <p:nvPr/>
        </p:nvCxnSpPr>
        <p:spPr>
          <a:xfrm>
            <a:off x="-2501" y="2175338"/>
            <a:ext cx="479968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26"/>
          <p:cNvCxnSpPr/>
          <p:nvPr/>
        </p:nvCxnSpPr>
        <p:spPr>
          <a:xfrm flipH="1" rot="10800000">
            <a:off x="4790363" y="282850"/>
            <a:ext cx="1" cy="1892488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9" name="Google Shape;69;p26"/>
          <p:cNvGrpSpPr/>
          <p:nvPr/>
        </p:nvGrpSpPr>
        <p:grpSpPr>
          <a:xfrm>
            <a:off x="9226332" y="5907525"/>
            <a:ext cx="2764279" cy="770025"/>
            <a:chOff x="6545263" y="760413"/>
            <a:chExt cx="5168901" cy="1439863"/>
          </a:xfrm>
        </p:grpSpPr>
        <p:sp>
          <p:nvSpPr>
            <p:cNvPr id="70" name="Google Shape;70;p26"/>
            <p:cNvSpPr/>
            <p:nvPr/>
          </p:nvSpPr>
          <p:spPr>
            <a:xfrm>
              <a:off x="6545263" y="760413"/>
              <a:ext cx="460375" cy="609600"/>
            </a:xfrm>
            <a:custGeom>
              <a:rect b="b" l="l" r="r" t="t"/>
              <a:pathLst>
                <a:path extrusionOk="0" h="769" w="580">
                  <a:moveTo>
                    <a:pt x="290" y="769"/>
                  </a:moveTo>
                  <a:lnTo>
                    <a:pt x="290" y="769"/>
                  </a:lnTo>
                  <a:lnTo>
                    <a:pt x="258" y="769"/>
                  </a:lnTo>
                  <a:lnTo>
                    <a:pt x="226" y="765"/>
                  </a:lnTo>
                  <a:lnTo>
                    <a:pt x="199" y="757"/>
                  </a:lnTo>
                  <a:lnTo>
                    <a:pt x="171" y="747"/>
                  </a:lnTo>
                  <a:lnTo>
                    <a:pt x="147" y="735"/>
                  </a:lnTo>
                  <a:lnTo>
                    <a:pt x="121" y="721"/>
                  </a:lnTo>
                  <a:lnTo>
                    <a:pt x="99" y="703"/>
                  </a:lnTo>
                  <a:lnTo>
                    <a:pt x="77" y="686"/>
                  </a:lnTo>
                  <a:lnTo>
                    <a:pt x="77" y="686"/>
                  </a:lnTo>
                  <a:lnTo>
                    <a:pt x="64" y="670"/>
                  </a:lnTo>
                  <a:lnTo>
                    <a:pt x="52" y="654"/>
                  </a:lnTo>
                  <a:lnTo>
                    <a:pt x="42" y="638"/>
                  </a:lnTo>
                  <a:lnTo>
                    <a:pt x="32" y="620"/>
                  </a:lnTo>
                  <a:lnTo>
                    <a:pt x="24" y="602"/>
                  </a:lnTo>
                  <a:lnTo>
                    <a:pt x="18" y="584"/>
                  </a:lnTo>
                  <a:lnTo>
                    <a:pt x="10" y="548"/>
                  </a:lnTo>
                  <a:lnTo>
                    <a:pt x="4" y="509"/>
                  </a:lnTo>
                  <a:lnTo>
                    <a:pt x="2" y="469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2" y="302"/>
                  </a:lnTo>
                  <a:lnTo>
                    <a:pt x="4" y="260"/>
                  </a:lnTo>
                  <a:lnTo>
                    <a:pt x="10" y="223"/>
                  </a:lnTo>
                  <a:lnTo>
                    <a:pt x="18" y="185"/>
                  </a:lnTo>
                  <a:lnTo>
                    <a:pt x="24" y="167"/>
                  </a:lnTo>
                  <a:lnTo>
                    <a:pt x="32" y="149"/>
                  </a:lnTo>
                  <a:lnTo>
                    <a:pt x="42" y="133"/>
                  </a:lnTo>
                  <a:lnTo>
                    <a:pt x="52" y="117"/>
                  </a:lnTo>
                  <a:lnTo>
                    <a:pt x="64" y="101"/>
                  </a:lnTo>
                  <a:lnTo>
                    <a:pt x="77" y="85"/>
                  </a:lnTo>
                  <a:lnTo>
                    <a:pt x="77" y="85"/>
                  </a:lnTo>
                  <a:lnTo>
                    <a:pt x="99" y="66"/>
                  </a:lnTo>
                  <a:lnTo>
                    <a:pt x="121" y="48"/>
                  </a:lnTo>
                  <a:lnTo>
                    <a:pt x="147" y="34"/>
                  </a:lnTo>
                  <a:lnTo>
                    <a:pt x="171" y="22"/>
                  </a:lnTo>
                  <a:lnTo>
                    <a:pt x="199" y="12"/>
                  </a:lnTo>
                  <a:lnTo>
                    <a:pt x="226" y="6"/>
                  </a:lnTo>
                  <a:lnTo>
                    <a:pt x="258" y="2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316" y="2"/>
                  </a:lnTo>
                  <a:lnTo>
                    <a:pt x="343" y="4"/>
                  </a:lnTo>
                  <a:lnTo>
                    <a:pt x="367" y="8"/>
                  </a:lnTo>
                  <a:lnTo>
                    <a:pt x="391" y="16"/>
                  </a:lnTo>
                  <a:lnTo>
                    <a:pt x="415" y="24"/>
                  </a:lnTo>
                  <a:lnTo>
                    <a:pt x="437" y="34"/>
                  </a:lnTo>
                  <a:lnTo>
                    <a:pt x="459" y="46"/>
                  </a:lnTo>
                  <a:lnTo>
                    <a:pt x="478" y="62"/>
                  </a:lnTo>
                  <a:lnTo>
                    <a:pt x="496" y="77"/>
                  </a:lnTo>
                  <a:lnTo>
                    <a:pt x="512" y="95"/>
                  </a:lnTo>
                  <a:lnTo>
                    <a:pt x="528" y="115"/>
                  </a:lnTo>
                  <a:lnTo>
                    <a:pt x="542" y="137"/>
                  </a:lnTo>
                  <a:lnTo>
                    <a:pt x="554" y="163"/>
                  </a:lnTo>
                  <a:lnTo>
                    <a:pt x="564" y="189"/>
                  </a:lnTo>
                  <a:lnTo>
                    <a:pt x="572" y="217"/>
                  </a:lnTo>
                  <a:lnTo>
                    <a:pt x="580" y="246"/>
                  </a:lnTo>
                  <a:lnTo>
                    <a:pt x="389" y="246"/>
                  </a:lnTo>
                  <a:lnTo>
                    <a:pt x="389" y="246"/>
                  </a:lnTo>
                  <a:lnTo>
                    <a:pt x="383" y="230"/>
                  </a:lnTo>
                  <a:lnTo>
                    <a:pt x="377" y="217"/>
                  </a:lnTo>
                  <a:lnTo>
                    <a:pt x="369" y="203"/>
                  </a:lnTo>
                  <a:lnTo>
                    <a:pt x="359" y="191"/>
                  </a:lnTo>
                  <a:lnTo>
                    <a:pt x="345" y="181"/>
                  </a:lnTo>
                  <a:lnTo>
                    <a:pt x="332" y="173"/>
                  </a:lnTo>
                  <a:lnTo>
                    <a:pt x="312" y="167"/>
                  </a:lnTo>
                  <a:lnTo>
                    <a:pt x="290" y="167"/>
                  </a:lnTo>
                  <a:lnTo>
                    <a:pt x="290" y="167"/>
                  </a:lnTo>
                  <a:lnTo>
                    <a:pt x="278" y="167"/>
                  </a:lnTo>
                  <a:lnTo>
                    <a:pt x="266" y="169"/>
                  </a:lnTo>
                  <a:lnTo>
                    <a:pt x="256" y="171"/>
                  </a:lnTo>
                  <a:lnTo>
                    <a:pt x="246" y="175"/>
                  </a:lnTo>
                  <a:lnTo>
                    <a:pt x="230" y="185"/>
                  </a:lnTo>
                  <a:lnTo>
                    <a:pt x="216" y="199"/>
                  </a:lnTo>
                  <a:lnTo>
                    <a:pt x="216" y="199"/>
                  </a:lnTo>
                  <a:lnTo>
                    <a:pt x="210" y="207"/>
                  </a:lnTo>
                  <a:lnTo>
                    <a:pt x="204" y="217"/>
                  </a:lnTo>
                  <a:lnTo>
                    <a:pt x="201" y="230"/>
                  </a:lnTo>
                  <a:lnTo>
                    <a:pt x="197" y="248"/>
                  </a:lnTo>
                  <a:lnTo>
                    <a:pt x="193" y="270"/>
                  </a:lnTo>
                  <a:lnTo>
                    <a:pt x="191" y="300"/>
                  </a:lnTo>
                  <a:lnTo>
                    <a:pt x="189" y="338"/>
                  </a:lnTo>
                  <a:lnTo>
                    <a:pt x="189" y="385"/>
                  </a:lnTo>
                  <a:lnTo>
                    <a:pt x="189" y="385"/>
                  </a:lnTo>
                  <a:lnTo>
                    <a:pt x="189" y="431"/>
                  </a:lnTo>
                  <a:lnTo>
                    <a:pt x="191" y="469"/>
                  </a:lnTo>
                  <a:lnTo>
                    <a:pt x="193" y="499"/>
                  </a:lnTo>
                  <a:lnTo>
                    <a:pt x="197" y="523"/>
                  </a:lnTo>
                  <a:lnTo>
                    <a:pt x="201" y="540"/>
                  </a:lnTo>
                  <a:lnTo>
                    <a:pt x="204" y="552"/>
                  </a:lnTo>
                  <a:lnTo>
                    <a:pt x="210" y="564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30" y="584"/>
                  </a:lnTo>
                  <a:lnTo>
                    <a:pt x="246" y="594"/>
                  </a:lnTo>
                  <a:lnTo>
                    <a:pt x="256" y="598"/>
                  </a:lnTo>
                  <a:lnTo>
                    <a:pt x="266" y="602"/>
                  </a:lnTo>
                  <a:lnTo>
                    <a:pt x="278" y="604"/>
                  </a:lnTo>
                  <a:lnTo>
                    <a:pt x="290" y="604"/>
                  </a:lnTo>
                  <a:lnTo>
                    <a:pt x="290" y="604"/>
                  </a:lnTo>
                  <a:lnTo>
                    <a:pt x="312" y="602"/>
                  </a:lnTo>
                  <a:lnTo>
                    <a:pt x="332" y="598"/>
                  </a:lnTo>
                  <a:lnTo>
                    <a:pt x="345" y="590"/>
                  </a:lnTo>
                  <a:lnTo>
                    <a:pt x="359" y="580"/>
                  </a:lnTo>
                  <a:lnTo>
                    <a:pt x="369" y="568"/>
                  </a:lnTo>
                  <a:lnTo>
                    <a:pt x="377" y="554"/>
                  </a:lnTo>
                  <a:lnTo>
                    <a:pt x="383" y="538"/>
                  </a:lnTo>
                  <a:lnTo>
                    <a:pt x="389" y="523"/>
                  </a:lnTo>
                  <a:lnTo>
                    <a:pt x="580" y="523"/>
                  </a:lnTo>
                  <a:lnTo>
                    <a:pt x="580" y="523"/>
                  </a:lnTo>
                  <a:lnTo>
                    <a:pt x="572" y="554"/>
                  </a:lnTo>
                  <a:lnTo>
                    <a:pt x="564" y="582"/>
                  </a:lnTo>
                  <a:lnTo>
                    <a:pt x="554" y="608"/>
                  </a:lnTo>
                  <a:lnTo>
                    <a:pt x="542" y="632"/>
                  </a:lnTo>
                  <a:lnTo>
                    <a:pt x="528" y="654"/>
                  </a:lnTo>
                  <a:lnTo>
                    <a:pt x="512" y="676"/>
                  </a:lnTo>
                  <a:lnTo>
                    <a:pt x="496" y="693"/>
                  </a:lnTo>
                  <a:lnTo>
                    <a:pt x="478" y="709"/>
                  </a:lnTo>
                  <a:lnTo>
                    <a:pt x="459" y="723"/>
                  </a:lnTo>
                  <a:lnTo>
                    <a:pt x="437" y="735"/>
                  </a:lnTo>
                  <a:lnTo>
                    <a:pt x="415" y="747"/>
                  </a:lnTo>
                  <a:lnTo>
                    <a:pt x="391" y="755"/>
                  </a:lnTo>
                  <a:lnTo>
                    <a:pt x="367" y="761"/>
                  </a:lnTo>
                  <a:lnTo>
                    <a:pt x="343" y="767"/>
                  </a:lnTo>
                  <a:lnTo>
                    <a:pt x="316" y="769"/>
                  </a:lnTo>
                  <a:lnTo>
                    <a:pt x="290" y="769"/>
                  </a:lnTo>
                  <a:lnTo>
                    <a:pt x="290" y="76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71" name="Google Shape;71;p26"/>
            <p:cNvSpPr/>
            <p:nvPr/>
          </p:nvSpPr>
          <p:spPr>
            <a:xfrm>
              <a:off x="7016751" y="906463"/>
              <a:ext cx="393700" cy="463550"/>
            </a:xfrm>
            <a:custGeom>
              <a:rect b="b" l="l" r="r" t="t"/>
              <a:pathLst>
                <a:path extrusionOk="0" h="584" w="496">
                  <a:moveTo>
                    <a:pt x="432" y="512"/>
                  </a:moveTo>
                  <a:lnTo>
                    <a:pt x="432" y="512"/>
                  </a:lnTo>
                  <a:lnTo>
                    <a:pt x="419" y="524"/>
                  </a:lnTo>
                  <a:lnTo>
                    <a:pt x="403" y="538"/>
                  </a:lnTo>
                  <a:lnTo>
                    <a:pt x="383" y="550"/>
                  </a:lnTo>
                  <a:lnTo>
                    <a:pt x="361" y="562"/>
                  </a:lnTo>
                  <a:lnTo>
                    <a:pt x="337" y="572"/>
                  </a:lnTo>
                  <a:lnTo>
                    <a:pt x="311" y="578"/>
                  </a:lnTo>
                  <a:lnTo>
                    <a:pt x="280" y="584"/>
                  </a:lnTo>
                  <a:lnTo>
                    <a:pt x="248" y="584"/>
                  </a:lnTo>
                  <a:lnTo>
                    <a:pt x="248" y="584"/>
                  </a:lnTo>
                  <a:lnTo>
                    <a:pt x="214" y="584"/>
                  </a:lnTo>
                  <a:lnTo>
                    <a:pt x="184" y="578"/>
                  </a:lnTo>
                  <a:lnTo>
                    <a:pt x="156" y="572"/>
                  </a:lnTo>
                  <a:lnTo>
                    <a:pt x="133" y="562"/>
                  </a:lnTo>
                  <a:lnTo>
                    <a:pt x="111" y="550"/>
                  </a:lnTo>
                  <a:lnTo>
                    <a:pt x="93" y="538"/>
                  </a:lnTo>
                  <a:lnTo>
                    <a:pt x="75" y="524"/>
                  </a:lnTo>
                  <a:lnTo>
                    <a:pt x="61" y="512"/>
                  </a:lnTo>
                  <a:lnTo>
                    <a:pt x="61" y="512"/>
                  </a:lnTo>
                  <a:lnTo>
                    <a:pt x="45" y="493"/>
                  </a:lnTo>
                  <a:lnTo>
                    <a:pt x="31" y="471"/>
                  </a:lnTo>
                  <a:lnTo>
                    <a:pt x="21" y="449"/>
                  </a:lnTo>
                  <a:lnTo>
                    <a:pt x="12" y="425"/>
                  </a:lnTo>
                  <a:lnTo>
                    <a:pt x="6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0" y="254"/>
                  </a:lnTo>
                  <a:lnTo>
                    <a:pt x="2" y="218"/>
                  </a:lnTo>
                  <a:lnTo>
                    <a:pt x="6" y="189"/>
                  </a:lnTo>
                  <a:lnTo>
                    <a:pt x="12" y="161"/>
                  </a:lnTo>
                  <a:lnTo>
                    <a:pt x="21" y="137"/>
                  </a:lnTo>
                  <a:lnTo>
                    <a:pt x="31" y="113"/>
                  </a:lnTo>
                  <a:lnTo>
                    <a:pt x="45" y="93"/>
                  </a:lnTo>
                  <a:lnTo>
                    <a:pt x="61" y="73"/>
                  </a:lnTo>
                  <a:lnTo>
                    <a:pt x="61" y="73"/>
                  </a:lnTo>
                  <a:lnTo>
                    <a:pt x="75" y="59"/>
                  </a:lnTo>
                  <a:lnTo>
                    <a:pt x="93" y="47"/>
                  </a:lnTo>
                  <a:lnTo>
                    <a:pt x="111" y="34"/>
                  </a:lnTo>
                  <a:lnTo>
                    <a:pt x="133" y="24"/>
                  </a:lnTo>
                  <a:lnTo>
                    <a:pt x="156" y="14"/>
                  </a:lnTo>
                  <a:lnTo>
                    <a:pt x="184" y="6"/>
                  </a:lnTo>
                  <a:lnTo>
                    <a:pt x="214" y="2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80" y="2"/>
                  </a:lnTo>
                  <a:lnTo>
                    <a:pt x="311" y="6"/>
                  </a:lnTo>
                  <a:lnTo>
                    <a:pt x="337" y="14"/>
                  </a:lnTo>
                  <a:lnTo>
                    <a:pt x="361" y="24"/>
                  </a:lnTo>
                  <a:lnTo>
                    <a:pt x="383" y="34"/>
                  </a:lnTo>
                  <a:lnTo>
                    <a:pt x="403" y="47"/>
                  </a:lnTo>
                  <a:lnTo>
                    <a:pt x="419" y="59"/>
                  </a:lnTo>
                  <a:lnTo>
                    <a:pt x="432" y="73"/>
                  </a:lnTo>
                  <a:lnTo>
                    <a:pt x="432" y="73"/>
                  </a:lnTo>
                  <a:lnTo>
                    <a:pt x="448" y="93"/>
                  </a:lnTo>
                  <a:lnTo>
                    <a:pt x="462" y="113"/>
                  </a:lnTo>
                  <a:lnTo>
                    <a:pt x="474" y="137"/>
                  </a:lnTo>
                  <a:lnTo>
                    <a:pt x="482" y="161"/>
                  </a:lnTo>
                  <a:lnTo>
                    <a:pt x="488" y="189"/>
                  </a:lnTo>
                  <a:lnTo>
                    <a:pt x="492" y="218"/>
                  </a:lnTo>
                  <a:lnTo>
                    <a:pt x="494" y="254"/>
                  </a:lnTo>
                  <a:lnTo>
                    <a:pt x="496" y="292"/>
                  </a:lnTo>
                  <a:lnTo>
                    <a:pt x="496" y="292"/>
                  </a:lnTo>
                  <a:lnTo>
                    <a:pt x="494" y="332"/>
                  </a:lnTo>
                  <a:lnTo>
                    <a:pt x="492" y="367"/>
                  </a:lnTo>
                  <a:lnTo>
                    <a:pt x="488" y="397"/>
                  </a:lnTo>
                  <a:lnTo>
                    <a:pt x="482" y="425"/>
                  </a:lnTo>
                  <a:lnTo>
                    <a:pt x="474" y="449"/>
                  </a:lnTo>
                  <a:lnTo>
                    <a:pt x="462" y="471"/>
                  </a:lnTo>
                  <a:lnTo>
                    <a:pt x="448" y="493"/>
                  </a:lnTo>
                  <a:lnTo>
                    <a:pt x="432" y="512"/>
                  </a:lnTo>
                  <a:lnTo>
                    <a:pt x="432" y="512"/>
                  </a:lnTo>
                  <a:close/>
                  <a:moveTo>
                    <a:pt x="293" y="173"/>
                  </a:moveTo>
                  <a:lnTo>
                    <a:pt x="293" y="173"/>
                  </a:lnTo>
                  <a:lnTo>
                    <a:pt x="286" y="167"/>
                  </a:lnTo>
                  <a:lnTo>
                    <a:pt x="274" y="161"/>
                  </a:lnTo>
                  <a:lnTo>
                    <a:pt x="262" y="159"/>
                  </a:lnTo>
                  <a:lnTo>
                    <a:pt x="248" y="157"/>
                  </a:lnTo>
                  <a:lnTo>
                    <a:pt x="248" y="157"/>
                  </a:lnTo>
                  <a:lnTo>
                    <a:pt x="232" y="159"/>
                  </a:lnTo>
                  <a:lnTo>
                    <a:pt x="220" y="161"/>
                  </a:lnTo>
                  <a:lnTo>
                    <a:pt x="208" y="167"/>
                  </a:lnTo>
                  <a:lnTo>
                    <a:pt x="200" y="173"/>
                  </a:lnTo>
                  <a:lnTo>
                    <a:pt x="200" y="173"/>
                  </a:lnTo>
                  <a:lnTo>
                    <a:pt x="192" y="183"/>
                  </a:lnTo>
                  <a:lnTo>
                    <a:pt x="186" y="193"/>
                  </a:lnTo>
                  <a:lnTo>
                    <a:pt x="182" y="206"/>
                  </a:lnTo>
                  <a:lnTo>
                    <a:pt x="178" y="220"/>
                  </a:lnTo>
                  <a:lnTo>
                    <a:pt x="174" y="254"/>
                  </a:lnTo>
                  <a:lnTo>
                    <a:pt x="174" y="292"/>
                  </a:lnTo>
                  <a:lnTo>
                    <a:pt x="174" y="292"/>
                  </a:lnTo>
                  <a:lnTo>
                    <a:pt x="174" y="332"/>
                  </a:lnTo>
                  <a:lnTo>
                    <a:pt x="178" y="365"/>
                  </a:lnTo>
                  <a:lnTo>
                    <a:pt x="182" y="379"/>
                  </a:lnTo>
                  <a:lnTo>
                    <a:pt x="186" y="391"/>
                  </a:lnTo>
                  <a:lnTo>
                    <a:pt x="192" y="403"/>
                  </a:lnTo>
                  <a:lnTo>
                    <a:pt x="200" y="411"/>
                  </a:lnTo>
                  <a:lnTo>
                    <a:pt x="200" y="411"/>
                  </a:lnTo>
                  <a:lnTo>
                    <a:pt x="208" y="419"/>
                  </a:lnTo>
                  <a:lnTo>
                    <a:pt x="220" y="423"/>
                  </a:lnTo>
                  <a:lnTo>
                    <a:pt x="232" y="427"/>
                  </a:lnTo>
                  <a:lnTo>
                    <a:pt x="248" y="427"/>
                  </a:lnTo>
                  <a:lnTo>
                    <a:pt x="248" y="427"/>
                  </a:lnTo>
                  <a:lnTo>
                    <a:pt x="262" y="427"/>
                  </a:lnTo>
                  <a:lnTo>
                    <a:pt x="274" y="423"/>
                  </a:lnTo>
                  <a:lnTo>
                    <a:pt x="286" y="419"/>
                  </a:lnTo>
                  <a:lnTo>
                    <a:pt x="293" y="411"/>
                  </a:lnTo>
                  <a:lnTo>
                    <a:pt x="293" y="411"/>
                  </a:lnTo>
                  <a:lnTo>
                    <a:pt x="301" y="403"/>
                  </a:lnTo>
                  <a:lnTo>
                    <a:pt x="307" y="391"/>
                  </a:lnTo>
                  <a:lnTo>
                    <a:pt x="311" y="379"/>
                  </a:lnTo>
                  <a:lnTo>
                    <a:pt x="315" y="365"/>
                  </a:lnTo>
                  <a:lnTo>
                    <a:pt x="319" y="332"/>
                  </a:lnTo>
                  <a:lnTo>
                    <a:pt x="319" y="292"/>
                  </a:lnTo>
                  <a:lnTo>
                    <a:pt x="319" y="292"/>
                  </a:lnTo>
                  <a:lnTo>
                    <a:pt x="319" y="254"/>
                  </a:lnTo>
                  <a:lnTo>
                    <a:pt x="315" y="220"/>
                  </a:lnTo>
                  <a:lnTo>
                    <a:pt x="311" y="206"/>
                  </a:lnTo>
                  <a:lnTo>
                    <a:pt x="307" y="193"/>
                  </a:lnTo>
                  <a:lnTo>
                    <a:pt x="301" y="183"/>
                  </a:lnTo>
                  <a:lnTo>
                    <a:pt x="293" y="173"/>
                  </a:lnTo>
                  <a:lnTo>
                    <a:pt x="293" y="1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72" name="Google Shape;72;p26"/>
            <p:cNvSpPr/>
            <p:nvPr/>
          </p:nvSpPr>
          <p:spPr>
            <a:xfrm>
              <a:off x="7453313" y="911226"/>
              <a:ext cx="390525" cy="458788"/>
            </a:xfrm>
            <a:custGeom>
              <a:rect b="b" l="l" r="r" t="t"/>
              <a:pathLst>
                <a:path extrusionOk="0" h="578" w="492">
                  <a:moveTo>
                    <a:pt x="319" y="572"/>
                  </a:moveTo>
                  <a:lnTo>
                    <a:pt x="319" y="526"/>
                  </a:lnTo>
                  <a:lnTo>
                    <a:pt x="319" y="526"/>
                  </a:lnTo>
                  <a:lnTo>
                    <a:pt x="305" y="538"/>
                  </a:lnTo>
                  <a:lnTo>
                    <a:pt x="291" y="548"/>
                  </a:lnTo>
                  <a:lnTo>
                    <a:pt x="274" y="558"/>
                  </a:lnTo>
                  <a:lnTo>
                    <a:pt x="258" y="566"/>
                  </a:lnTo>
                  <a:lnTo>
                    <a:pt x="240" y="572"/>
                  </a:lnTo>
                  <a:lnTo>
                    <a:pt x="222" y="576"/>
                  </a:lnTo>
                  <a:lnTo>
                    <a:pt x="204" y="578"/>
                  </a:lnTo>
                  <a:lnTo>
                    <a:pt x="186" y="578"/>
                  </a:lnTo>
                  <a:lnTo>
                    <a:pt x="186" y="578"/>
                  </a:lnTo>
                  <a:lnTo>
                    <a:pt x="166" y="578"/>
                  </a:lnTo>
                  <a:lnTo>
                    <a:pt x="147" y="576"/>
                  </a:lnTo>
                  <a:lnTo>
                    <a:pt x="129" y="572"/>
                  </a:lnTo>
                  <a:lnTo>
                    <a:pt x="113" y="566"/>
                  </a:lnTo>
                  <a:lnTo>
                    <a:pt x="97" y="558"/>
                  </a:lnTo>
                  <a:lnTo>
                    <a:pt x="83" y="550"/>
                  </a:lnTo>
                  <a:lnTo>
                    <a:pt x="69" y="540"/>
                  </a:lnTo>
                  <a:lnTo>
                    <a:pt x="57" y="530"/>
                  </a:lnTo>
                  <a:lnTo>
                    <a:pt x="57" y="530"/>
                  </a:lnTo>
                  <a:lnTo>
                    <a:pt x="39" y="510"/>
                  </a:lnTo>
                  <a:lnTo>
                    <a:pt x="27" y="493"/>
                  </a:lnTo>
                  <a:lnTo>
                    <a:pt x="17" y="473"/>
                  </a:lnTo>
                  <a:lnTo>
                    <a:pt x="10" y="453"/>
                  </a:lnTo>
                  <a:lnTo>
                    <a:pt x="4" y="431"/>
                  </a:lnTo>
                  <a:lnTo>
                    <a:pt x="2" y="411"/>
                  </a:lnTo>
                  <a:lnTo>
                    <a:pt x="0" y="389"/>
                  </a:lnTo>
                  <a:lnTo>
                    <a:pt x="0" y="365"/>
                  </a:lnTo>
                  <a:lnTo>
                    <a:pt x="0" y="0"/>
                  </a:lnTo>
                  <a:lnTo>
                    <a:pt x="174" y="0"/>
                  </a:lnTo>
                  <a:lnTo>
                    <a:pt x="174" y="343"/>
                  </a:lnTo>
                  <a:lnTo>
                    <a:pt x="174" y="343"/>
                  </a:lnTo>
                  <a:lnTo>
                    <a:pt x="176" y="365"/>
                  </a:lnTo>
                  <a:lnTo>
                    <a:pt x="182" y="383"/>
                  </a:lnTo>
                  <a:lnTo>
                    <a:pt x="190" y="397"/>
                  </a:lnTo>
                  <a:lnTo>
                    <a:pt x="200" y="407"/>
                  </a:lnTo>
                  <a:lnTo>
                    <a:pt x="212" y="413"/>
                  </a:lnTo>
                  <a:lnTo>
                    <a:pt x="224" y="419"/>
                  </a:lnTo>
                  <a:lnTo>
                    <a:pt x="236" y="421"/>
                  </a:lnTo>
                  <a:lnTo>
                    <a:pt x="246" y="421"/>
                  </a:lnTo>
                  <a:lnTo>
                    <a:pt x="246" y="421"/>
                  </a:lnTo>
                  <a:lnTo>
                    <a:pt x="256" y="421"/>
                  </a:lnTo>
                  <a:lnTo>
                    <a:pt x="266" y="419"/>
                  </a:lnTo>
                  <a:lnTo>
                    <a:pt x="278" y="413"/>
                  </a:lnTo>
                  <a:lnTo>
                    <a:pt x="289" y="407"/>
                  </a:lnTo>
                  <a:lnTo>
                    <a:pt x="299" y="397"/>
                  </a:lnTo>
                  <a:lnTo>
                    <a:pt x="307" y="383"/>
                  </a:lnTo>
                  <a:lnTo>
                    <a:pt x="313" y="365"/>
                  </a:lnTo>
                  <a:lnTo>
                    <a:pt x="315" y="343"/>
                  </a:lnTo>
                  <a:lnTo>
                    <a:pt x="315" y="0"/>
                  </a:lnTo>
                  <a:lnTo>
                    <a:pt x="492" y="0"/>
                  </a:lnTo>
                  <a:lnTo>
                    <a:pt x="492" y="572"/>
                  </a:lnTo>
                  <a:lnTo>
                    <a:pt x="319" y="5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73" name="Google Shape;73;p26"/>
            <p:cNvSpPr/>
            <p:nvPr/>
          </p:nvSpPr>
          <p:spPr>
            <a:xfrm>
              <a:off x="7889876" y="906463"/>
              <a:ext cx="387350" cy="612775"/>
            </a:xfrm>
            <a:custGeom>
              <a:rect b="b" l="l" r="r" t="t"/>
              <a:pathLst>
                <a:path extrusionOk="0" h="771" w="488">
                  <a:moveTo>
                    <a:pt x="228" y="771"/>
                  </a:moveTo>
                  <a:lnTo>
                    <a:pt x="228" y="771"/>
                  </a:lnTo>
                  <a:lnTo>
                    <a:pt x="196" y="769"/>
                  </a:lnTo>
                  <a:lnTo>
                    <a:pt x="164" y="767"/>
                  </a:lnTo>
                  <a:lnTo>
                    <a:pt x="137" y="761"/>
                  </a:lnTo>
                  <a:lnTo>
                    <a:pt x="109" y="755"/>
                  </a:lnTo>
                  <a:lnTo>
                    <a:pt x="83" y="745"/>
                  </a:lnTo>
                  <a:lnTo>
                    <a:pt x="57" y="731"/>
                  </a:lnTo>
                  <a:lnTo>
                    <a:pt x="33" y="715"/>
                  </a:lnTo>
                  <a:lnTo>
                    <a:pt x="11" y="695"/>
                  </a:lnTo>
                  <a:lnTo>
                    <a:pt x="121" y="588"/>
                  </a:lnTo>
                  <a:lnTo>
                    <a:pt x="121" y="588"/>
                  </a:lnTo>
                  <a:lnTo>
                    <a:pt x="131" y="596"/>
                  </a:lnTo>
                  <a:lnTo>
                    <a:pt x="143" y="604"/>
                  </a:lnTo>
                  <a:lnTo>
                    <a:pt x="154" y="610"/>
                  </a:lnTo>
                  <a:lnTo>
                    <a:pt x="166" y="616"/>
                  </a:lnTo>
                  <a:lnTo>
                    <a:pt x="178" y="620"/>
                  </a:lnTo>
                  <a:lnTo>
                    <a:pt x="190" y="622"/>
                  </a:lnTo>
                  <a:lnTo>
                    <a:pt x="220" y="624"/>
                  </a:lnTo>
                  <a:lnTo>
                    <a:pt x="220" y="624"/>
                  </a:lnTo>
                  <a:lnTo>
                    <a:pt x="232" y="622"/>
                  </a:lnTo>
                  <a:lnTo>
                    <a:pt x="244" y="622"/>
                  </a:lnTo>
                  <a:lnTo>
                    <a:pt x="256" y="618"/>
                  </a:lnTo>
                  <a:lnTo>
                    <a:pt x="266" y="616"/>
                  </a:lnTo>
                  <a:lnTo>
                    <a:pt x="281" y="606"/>
                  </a:lnTo>
                  <a:lnTo>
                    <a:pt x="293" y="594"/>
                  </a:lnTo>
                  <a:lnTo>
                    <a:pt x="303" y="580"/>
                  </a:lnTo>
                  <a:lnTo>
                    <a:pt x="309" y="566"/>
                  </a:lnTo>
                  <a:lnTo>
                    <a:pt x="311" y="550"/>
                  </a:lnTo>
                  <a:lnTo>
                    <a:pt x="313" y="536"/>
                  </a:lnTo>
                  <a:lnTo>
                    <a:pt x="313" y="495"/>
                  </a:lnTo>
                  <a:lnTo>
                    <a:pt x="313" y="495"/>
                  </a:lnTo>
                  <a:lnTo>
                    <a:pt x="299" y="506"/>
                  </a:lnTo>
                  <a:lnTo>
                    <a:pt x="287" y="516"/>
                  </a:lnTo>
                  <a:lnTo>
                    <a:pt x="274" y="524"/>
                  </a:lnTo>
                  <a:lnTo>
                    <a:pt x="258" y="530"/>
                  </a:lnTo>
                  <a:lnTo>
                    <a:pt x="242" y="536"/>
                  </a:lnTo>
                  <a:lnTo>
                    <a:pt x="226" y="540"/>
                  </a:lnTo>
                  <a:lnTo>
                    <a:pt x="208" y="542"/>
                  </a:lnTo>
                  <a:lnTo>
                    <a:pt x="188" y="542"/>
                  </a:lnTo>
                  <a:lnTo>
                    <a:pt x="188" y="542"/>
                  </a:lnTo>
                  <a:lnTo>
                    <a:pt x="168" y="542"/>
                  </a:lnTo>
                  <a:lnTo>
                    <a:pt x="148" y="538"/>
                  </a:lnTo>
                  <a:lnTo>
                    <a:pt x="131" y="534"/>
                  </a:lnTo>
                  <a:lnTo>
                    <a:pt x="113" y="528"/>
                  </a:lnTo>
                  <a:lnTo>
                    <a:pt x="97" y="522"/>
                  </a:lnTo>
                  <a:lnTo>
                    <a:pt x="81" y="512"/>
                  </a:lnTo>
                  <a:lnTo>
                    <a:pt x="67" y="502"/>
                  </a:lnTo>
                  <a:lnTo>
                    <a:pt x="53" y="491"/>
                  </a:lnTo>
                  <a:lnTo>
                    <a:pt x="53" y="491"/>
                  </a:lnTo>
                  <a:lnTo>
                    <a:pt x="35" y="471"/>
                  </a:lnTo>
                  <a:lnTo>
                    <a:pt x="23" y="449"/>
                  </a:lnTo>
                  <a:lnTo>
                    <a:pt x="13" y="427"/>
                  </a:lnTo>
                  <a:lnTo>
                    <a:pt x="7" y="401"/>
                  </a:lnTo>
                  <a:lnTo>
                    <a:pt x="4" y="373"/>
                  </a:lnTo>
                  <a:lnTo>
                    <a:pt x="2" y="342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00"/>
                  </a:lnTo>
                  <a:lnTo>
                    <a:pt x="4" y="169"/>
                  </a:lnTo>
                  <a:lnTo>
                    <a:pt x="7" y="141"/>
                  </a:lnTo>
                  <a:lnTo>
                    <a:pt x="13" y="117"/>
                  </a:lnTo>
                  <a:lnTo>
                    <a:pt x="23" y="93"/>
                  </a:lnTo>
                  <a:lnTo>
                    <a:pt x="35" y="71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67" y="40"/>
                  </a:lnTo>
                  <a:lnTo>
                    <a:pt x="81" y="30"/>
                  </a:lnTo>
                  <a:lnTo>
                    <a:pt x="97" y="20"/>
                  </a:lnTo>
                  <a:lnTo>
                    <a:pt x="113" y="14"/>
                  </a:lnTo>
                  <a:lnTo>
                    <a:pt x="131" y="8"/>
                  </a:lnTo>
                  <a:lnTo>
                    <a:pt x="148" y="4"/>
                  </a:lnTo>
                  <a:lnTo>
                    <a:pt x="168" y="2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210" y="2"/>
                  </a:lnTo>
                  <a:lnTo>
                    <a:pt x="230" y="4"/>
                  </a:lnTo>
                  <a:lnTo>
                    <a:pt x="246" y="8"/>
                  </a:lnTo>
                  <a:lnTo>
                    <a:pt x="262" y="14"/>
                  </a:lnTo>
                  <a:lnTo>
                    <a:pt x="278" y="22"/>
                  </a:lnTo>
                  <a:lnTo>
                    <a:pt x="291" y="30"/>
                  </a:lnTo>
                  <a:lnTo>
                    <a:pt x="305" y="42"/>
                  </a:lnTo>
                  <a:lnTo>
                    <a:pt x="317" y="53"/>
                  </a:lnTo>
                  <a:lnTo>
                    <a:pt x="317" y="6"/>
                  </a:lnTo>
                  <a:lnTo>
                    <a:pt x="488" y="6"/>
                  </a:lnTo>
                  <a:lnTo>
                    <a:pt x="488" y="536"/>
                  </a:lnTo>
                  <a:lnTo>
                    <a:pt x="488" y="536"/>
                  </a:lnTo>
                  <a:lnTo>
                    <a:pt x="486" y="562"/>
                  </a:lnTo>
                  <a:lnTo>
                    <a:pt x="484" y="586"/>
                  </a:lnTo>
                  <a:lnTo>
                    <a:pt x="478" y="608"/>
                  </a:lnTo>
                  <a:lnTo>
                    <a:pt x="470" y="630"/>
                  </a:lnTo>
                  <a:lnTo>
                    <a:pt x="460" y="652"/>
                  </a:lnTo>
                  <a:lnTo>
                    <a:pt x="448" y="669"/>
                  </a:lnTo>
                  <a:lnTo>
                    <a:pt x="432" y="687"/>
                  </a:lnTo>
                  <a:lnTo>
                    <a:pt x="416" y="703"/>
                  </a:lnTo>
                  <a:lnTo>
                    <a:pt x="399" y="719"/>
                  </a:lnTo>
                  <a:lnTo>
                    <a:pt x="379" y="731"/>
                  </a:lnTo>
                  <a:lnTo>
                    <a:pt x="359" y="743"/>
                  </a:lnTo>
                  <a:lnTo>
                    <a:pt x="335" y="753"/>
                  </a:lnTo>
                  <a:lnTo>
                    <a:pt x="311" y="761"/>
                  </a:lnTo>
                  <a:lnTo>
                    <a:pt x="283" y="765"/>
                  </a:lnTo>
                  <a:lnTo>
                    <a:pt x="258" y="769"/>
                  </a:lnTo>
                  <a:lnTo>
                    <a:pt x="228" y="771"/>
                  </a:lnTo>
                  <a:lnTo>
                    <a:pt x="228" y="771"/>
                  </a:lnTo>
                  <a:close/>
                  <a:moveTo>
                    <a:pt x="244" y="157"/>
                  </a:moveTo>
                  <a:lnTo>
                    <a:pt x="244" y="157"/>
                  </a:lnTo>
                  <a:lnTo>
                    <a:pt x="232" y="159"/>
                  </a:lnTo>
                  <a:lnTo>
                    <a:pt x="222" y="161"/>
                  </a:lnTo>
                  <a:lnTo>
                    <a:pt x="214" y="163"/>
                  </a:lnTo>
                  <a:lnTo>
                    <a:pt x="206" y="167"/>
                  </a:lnTo>
                  <a:lnTo>
                    <a:pt x="200" y="173"/>
                  </a:lnTo>
                  <a:lnTo>
                    <a:pt x="194" y="179"/>
                  </a:lnTo>
                  <a:lnTo>
                    <a:pt x="186" y="193"/>
                  </a:lnTo>
                  <a:lnTo>
                    <a:pt x="180" y="210"/>
                  </a:lnTo>
                  <a:lnTo>
                    <a:pt x="176" y="228"/>
                  </a:lnTo>
                  <a:lnTo>
                    <a:pt x="176" y="250"/>
                  </a:lnTo>
                  <a:lnTo>
                    <a:pt x="176" y="272"/>
                  </a:lnTo>
                  <a:lnTo>
                    <a:pt x="176" y="272"/>
                  </a:lnTo>
                  <a:lnTo>
                    <a:pt x="176" y="294"/>
                  </a:lnTo>
                  <a:lnTo>
                    <a:pt x="176" y="314"/>
                  </a:lnTo>
                  <a:lnTo>
                    <a:pt x="180" y="334"/>
                  </a:lnTo>
                  <a:lnTo>
                    <a:pt x="186" y="349"/>
                  </a:lnTo>
                  <a:lnTo>
                    <a:pt x="194" y="365"/>
                  </a:lnTo>
                  <a:lnTo>
                    <a:pt x="200" y="371"/>
                  </a:lnTo>
                  <a:lnTo>
                    <a:pt x="206" y="375"/>
                  </a:lnTo>
                  <a:lnTo>
                    <a:pt x="214" y="379"/>
                  </a:lnTo>
                  <a:lnTo>
                    <a:pt x="222" y="383"/>
                  </a:lnTo>
                  <a:lnTo>
                    <a:pt x="232" y="385"/>
                  </a:lnTo>
                  <a:lnTo>
                    <a:pt x="244" y="385"/>
                  </a:lnTo>
                  <a:lnTo>
                    <a:pt x="244" y="385"/>
                  </a:lnTo>
                  <a:lnTo>
                    <a:pt x="256" y="385"/>
                  </a:lnTo>
                  <a:lnTo>
                    <a:pt x="266" y="383"/>
                  </a:lnTo>
                  <a:lnTo>
                    <a:pt x="274" y="379"/>
                  </a:lnTo>
                  <a:lnTo>
                    <a:pt x="281" y="375"/>
                  </a:lnTo>
                  <a:lnTo>
                    <a:pt x="287" y="371"/>
                  </a:lnTo>
                  <a:lnTo>
                    <a:pt x="293" y="365"/>
                  </a:lnTo>
                  <a:lnTo>
                    <a:pt x="303" y="349"/>
                  </a:lnTo>
                  <a:lnTo>
                    <a:pt x="307" y="334"/>
                  </a:lnTo>
                  <a:lnTo>
                    <a:pt x="311" y="314"/>
                  </a:lnTo>
                  <a:lnTo>
                    <a:pt x="311" y="294"/>
                  </a:lnTo>
                  <a:lnTo>
                    <a:pt x="313" y="272"/>
                  </a:lnTo>
                  <a:lnTo>
                    <a:pt x="313" y="272"/>
                  </a:lnTo>
                  <a:lnTo>
                    <a:pt x="311" y="250"/>
                  </a:lnTo>
                  <a:lnTo>
                    <a:pt x="311" y="228"/>
                  </a:lnTo>
                  <a:lnTo>
                    <a:pt x="307" y="210"/>
                  </a:lnTo>
                  <a:lnTo>
                    <a:pt x="303" y="193"/>
                  </a:lnTo>
                  <a:lnTo>
                    <a:pt x="293" y="179"/>
                  </a:lnTo>
                  <a:lnTo>
                    <a:pt x="287" y="173"/>
                  </a:lnTo>
                  <a:lnTo>
                    <a:pt x="281" y="167"/>
                  </a:lnTo>
                  <a:lnTo>
                    <a:pt x="274" y="163"/>
                  </a:lnTo>
                  <a:lnTo>
                    <a:pt x="266" y="161"/>
                  </a:lnTo>
                  <a:lnTo>
                    <a:pt x="256" y="159"/>
                  </a:lnTo>
                  <a:lnTo>
                    <a:pt x="244" y="157"/>
                  </a:lnTo>
                  <a:lnTo>
                    <a:pt x="244" y="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74" name="Google Shape;74;p26"/>
            <p:cNvSpPr/>
            <p:nvPr/>
          </p:nvSpPr>
          <p:spPr>
            <a:xfrm>
              <a:off x="8310563" y="906463"/>
              <a:ext cx="387350" cy="463550"/>
            </a:xfrm>
            <a:custGeom>
              <a:rect b="b" l="l" r="r" t="t"/>
              <a:pathLst>
                <a:path extrusionOk="0" h="584" w="488">
                  <a:moveTo>
                    <a:pt x="317" y="578"/>
                  </a:moveTo>
                  <a:lnTo>
                    <a:pt x="317" y="532"/>
                  </a:lnTo>
                  <a:lnTo>
                    <a:pt x="317" y="532"/>
                  </a:lnTo>
                  <a:lnTo>
                    <a:pt x="303" y="544"/>
                  </a:lnTo>
                  <a:lnTo>
                    <a:pt x="290" y="554"/>
                  </a:lnTo>
                  <a:lnTo>
                    <a:pt x="276" y="564"/>
                  </a:lnTo>
                  <a:lnTo>
                    <a:pt x="262" y="570"/>
                  </a:lnTo>
                  <a:lnTo>
                    <a:pt x="246" y="576"/>
                  </a:lnTo>
                  <a:lnTo>
                    <a:pt x="230" y="580"/>
                  </a:lnTo>
                  <a:lnTo>
                    <a:pt x="210" y="584"/>
                  </a:lnTo>
                  <a:lnTo>
                    <a:pt x="188" y="584"/>
                  </a:lnTo>
                  <a:lnTo>
                    <a:pt x="188" y="584"/>
                  </a:lnTo>
                  <a:lnTo>
                    <a:pt x="166" y="582"/>
                  </a:lnTo>
                  <a:lnTo>
                    <a:pt x="147" y="580"/>
                  </a:lnTo>
                  <a:lnTo>
                    <a:pt x="127" y="576"/>
                  </a:lnTo>
                  <a:lnTo>
                    <a:pt x="109" y="570"/>
                  </a:lnTo>
                  <a:lnTo>
                    <a:pt x="93" y="562"/>
                  </a:lnTo>
                  <a:lnTo>
                    <a:pt x="77" y="554"/>
                  </a:lnTo>
                  <a:lnTo>
                    <a:pt x="63" y="544"/>
                  </a:lnTo>
                  <a:lnTo>
                    <a:pt x="49" y="532"/>
                  </a:lnTo>
                  <a:lnTo>
                    <a:pt x="49" y="532"/>
                  </a:lnTo>
                  <a:lnTo>
                    <a:pt x="39" y="520"/>
                  </a:lnTo>
                  <a:lnTo>
                    <a:pt x="27" y="504"/>
                  </a:lnTo>
                  <a:lnTo>
                    <a:pt x="20" y="491"/>
                  </a:lnTo>
                  <a:lnTo>
                    <a:pt x="12" y="473"/>
                  </a:lnTo>
                  <a:lnTo>
                    <a:pt x="8" y="457"/>
                  </a:lnTo>
                  <a:lnTo>
                    <a:pt x="4" y="437"/>
                  </a:lnTo>
                  <a:lnTo>
                    <a:pt x="0" y="419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0" y="383"/>
                  </a:lnTo>
                  <a:lnTo>
                    <a:pt x="2" y="367"/>
                  </a:lnTo>
                  <a:lnTo>
                    <a:pt x="6" y="351"/>
                  </a:lnTo>
                  <a:lnTo>
                    <a:pt x="12" y="336"/>
                  </a:lnTo>
                  <a:lnTo>
                    <a:pt x="18" y="322"/>
                  </a:lnTo>
                  <a:lnTo>
                    <a:pt x="25" y="308"/>
                  </a:lnTo>
                  <a:lnTo>
                    <a:pt x="35" y="296"/>
                  </a:lnTo>
                  <a:lnTo>
                    <a:pt x="47" y="284"/>
                  </a:lnTo>
                  <a:lnTo>
                    <a:pt x="59" y="272"/>
                  </a:lnTo>
                  <a:lnTo>
                    <a:pt x="73" y="262"/>
                  </a:lnTo>
                  <a:lnTo>
                    <a:pt x="89" y="254"/>
                  </a:lnTo>
                  <a:lnTo>
                    <a:pt x="107" y="246"/>
                  </a:lnTo>
                  <a:lnTo>
                    <a:pt x="127" y="240"/>
                  </a:lnTo>
                  <a:lnTo>
                    <a:pt x="149" y="236"/>
                  </a:lnTo>
                  <a:lnTo>
                    <a:pt x="170" y="234"/>
                  </a:lnTo>
                  <a:lnTo>
                    <a:pt x="196" y="232"/>
                  </a:lnTo>
                  <a:lnTo>
                    <a:pt x="311" y="232"/>
                  </a:lnTo>
                  <a:lnTo>
                    <a:pt x="311" y="218"/>
                  </a:lnTo>
                  <a:lnTo>
                    <a:pt x="311" y="218"/>
                  </a:lnTo>
                  <a:lnTo>
                    <a:pt x="311" y="200"/>
                  </a:lnTo>
                  <a:lnTo>
                    <a:pt x="307" y="185"/>
                  </a:lnTo>
                  <a:lnTo>
                    <a:pt x="301" y="173"/>
                  </a:lnTo>
                  <a:lnTo>
                    <a:pt x="292" y="163"/>
                  </a:lnTo>
                  <a:lnTo>
                    <a:pt x="280" y="155"/>
                  </a:lnTo>
                  <a:lnTo>
                    <a:pt x="266" y="151"/>
                  </a:lnTo>
                  <a:lnTo>
                    <a:pt x="248" y="147"/>
                  </a:lnTo>
                  <a:lnTo>
                    <a:pt x="226" y="147"/>
                  </a:lnTo>
                  <a:lnTo>
                    <a:pt x="226" y="147"/>
                  </a:lnTo>
                  <a:lnTo>
                    <a:pt x="210" y="147"/>
                  </a:lnTo>
                  <a:lnTo>
                    <a:pt x="196" y="149"/>
                  </a:lnTo>
                  <a:lnTo>
                    <a:pt x="184" y="151"/>
                  </a:lnTo>
                  <a:lnTo>
                    <a:pt x="172" y="155"/>
                  </a:lnTo>
                  <a:lnTo>
                    <a:pt x="162" y="161"/>
                  </a:lnTo>
                  <a:lnTo>
                    <a:pt x="153" y="167"/>
                  </a:lnTo>
                  <a:lnTo>
                    <a:pt x="133" y="185"/>
                  </a:lnTo>
                  <a:lnTo>
                    <a:pt x="23" y="77"/>
                  </a:lnTo>
                  <a:lnTo>
                    <a:pt x="23" y="77"/>
                  </a:lnTo>
                  <a:lnTo>
                    <a:pt x="47" y="57"/>
                  </a:lnTo>
                  <a:lnTo>
                    <a:pt x="69" y="40"/>
                  </a:lnTo>
                  <a:lnTo>
                    <a:pt x="91" y="28"/>
                  </a:lnTo>
                  <a:lnTo>
                    <a:pt x="115" y="16"/>
                  </a:lnTo>
                  <a:lnTo>
                    <a:pt x="141" y="10"/>
                  </a:lnTo>
                  <a:lnTo>
                    <a:pt x="168" y="4"/>
                  </a:lnTo>
                  <a:lnTo>
                    <a:pt x="200" y="2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64" y="2"/>
                  </a:lnTo>
                  <a:lnTo>
                    <a:pt x="292" y="4"/>
                  </a:lnTo>
                  <a:lnTo>
                    <a:pt x="319" y="8"/>
                  </a:lnTo>
                  <a:lnTo>
                    <a:pt x="343" y="14"/>
                  </a:lnTo>
                  <a:lnTo>
                    <a:pt x="367" y="20"/>
                  </a:lnTo>
                  <a:lnTo>
                    <a:pt x="387" y="30"/>
                  </a:lnTo>
                  <a:lnTo>
                    <a:pt x="407" y="40"/>
                  </a:lnTo>
                  <a:lnTo>
                    <a:pt x="423" y="51"/>
                  </a:lnTo>
                  <a:lnTo>
                    <a:pt x="438" y="65"/>
                  </a:lnTo>
                  <a:lnTo>
                    <a:pt x="450" y="81"/>
                  </a:lnTo>
                  <a:lnTo>
                    <a:pt x="462" y="97"/>
                  </a:lnTo>
                  <a:lnTo>
                    <a:pt x="472" y="117"/>
                  </a:lnTo>
                  <a:lnTo>
                    <a:pt x="478" y="137"/>
                  </a:lnTo>
                  <a:lnTo>
                    <a:pt x="484" y="159"/>
                  </a:lnTo>
                  <a:lnTo>
                    <a:pt x="486" y="183"/>
                  </a:lnTo>
                  <a:lnTo>
                    <a:pt x="488" y="206"/>
                  </a:lnTo>
                  <a:lnTo>
                    <a:pt x="488" y="578"/>
                  </a:lnTo>
                  <a:lnTo>
                    <a:pt x="317" y="578"/>
                  </a:lnTo>
                  <a:close/>
                  <a:moveTo>
                    <a:pt x="311" y="349"/>
                  </a:moveTo>
                  <a:lnTo>
                    <a:pt x="224" y="349"/>
                  </a:lnTo>
                  <a:lnTo>
                    <a:pt x="224" y="349"/>
                  </a:lnTo>
                  <a:lnTo>
                    <a:pt x="212" y="349"/>
                  </a:lnTo>
                  <a:lnTo>
                    <a:pt x="200" y="351"/>
                  </a:lnTo>
                  <a:lnTo>
                    <a:pt x="190" y="355"/>
                  </a:lnTo>
                  <a:lnTo>
                    <a:pt x="182" y="361"/>
                  </a:lnTo>
                  <a:lnTo>
                    <a:pt x="176" y="369"/>
                  </a:lnTo>
                  <a:lnTo>
                    <a:pt x="172" y="375"/>
                  </a:lnTo>
                  <a:lnTo>
                    <a:pt x="168" y="385"/>
                  </a:lnTo>
                  <a:lnTo>
                    <a:pt x="168" y="395"/>
                  </a:lnTo>
                  <a:lnTo>
                    <a:pt x="168" y="395"/>
                  </a:lnTo>
                  <a:lnTo>
                    <a:pt x="168" y="403"/>
                  </a:lnTo>
                  <a:lnTo>
                    <a:pt x="172" y="413"/>
                  </a:lnTo>
                  <a:lnTo>
                    <a:pt x="176" y="421"/>
                  </a:lnTo>
                  <a:lnTo>
                    <a:pt x="182" y="429"/>
                  </a:lnTo>
                  <a:lnTo>
                    <a:pt x="190" y="435"/>
                  </a:lnTo>
                  <a:lnTo>
                    <a:pt x="200" y="439"/>
                  </a:lnTo>
                  <a:lnTo>
                    <a:pt x="212" y="441"/>
                  </a:lnTo>
                  <a:lnTo>
                    <a:pt x="226" y="443"/>
                  </a:lnTo>
                  <a:lnTo>
                    <a:pt x="226" y="443"/>
                  </a:lnTo>
                  <a:lnTo>
                    <a:pt x="248" y="441"/>
                  </a:lnTo>
                  <a:lnTo>
                    <a:pt x="266" y="439"/>
                  </a:lnTo>
                  <a:lnTo>
                    <a:pt x="282" y="433"/>
                  </a:lnTo>
                  <a:lnTo>
                    <a:pt x="295" y="421"/>
                  </a:lnTo>
                  <a:lnTo>
                    <a:pt x="295" y="421"/>
                  </a:lnTo>
                  <a:lnTo>
                    <a:pt x="303" y="411"/>
                  </a:lnTo>
                  <a:lnTo>
                    <a:pt x="309" y="399"/>
                  </a:lnTo>
                  <a:lnTo>
                    <a:pt x="311" y="383"/>
                  </a:lnTo>
                  <a:lnTo>
                    <a:pt x="311" y="363"/>
                  </a:lnTo>
                  <a:lnTo>
                    <a:pt x="311" y="3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75" name="Google Shape;75;p26"/>
            <p:cNvSpPr/>
            <p:nvPr/>
          </p:nvSpPr>
          <p:spPr>
            <a:xfrm>
              <a:off x="8753476" y="906463"/>
              <a:ext cx="350838" cy="458788"/>
            </a:xfrm>
            <a:custGeom>
              <a:rect b="b" l="l" r="r" t="t"/>
              <a:pathLst>
                <a:path extrusionOk="0" h="578" w="442">
                  <a:moveTo>
                    <a:pt x="309" y="187"/>
                  </a:moveTo>
                  <a:lnTo>
                    <a:pt x="309" y="187"/>
                  </a:lnTo>
                  <a:lnTo>
                    <a:pt x="295" y="175"/>
                  </a:lnTo>
                  <a:lnTo>
                    <a:pt x="281" y="167"/>
                  </a:lnTo>
                  <a:lnTo>
                    <a:pt x="266" y="159"/>
                  </a:lnTo>
                  <a:lnTo>
                    <a:pt x="256" y="159"/>
                  </a:lnTo>
                  <a:lnTo>
                    <a:pt x="246" y="157"/>
                  </a:lnTo>
                  <a:lnTo>
                    <a:pt x="246" y="157"/>
                  </a:lnTo>
                  <a:lnTo>
                    <a:pt x="236" y="159"/>
                  </a:lnTo>
                  <a:lnTo>
                    <a:pt x="224" y="161"/>
                  </a:lnTo>
                  <a:lnTo>
                    <a:pt x="212" y="165"/>
                  </a:lnTo>
                  <a:lnTo>
                    <a:pt x="202" y="173"/>
                  </a:lnTo>
                  <a:lnTo>
                    <a:pt x="190" y="183"/>
                  </a:lnTo>
                  <a:lnTo>
                    <a:pt x="182" y="196"/>
                  </a:lnTo>
                  <a:lnTo>
                    <a:pt x="176" y="214"/>
                  </a:lnTo>
                  <a:lnTo>
                    <a:pt x="174" y="236"/>
                  </a:lnTo>
                  <a:lnTo>
                    <a:pt x="174" y="578"/>
                  </a:lnTo>
                  <a:lnTo>
                    <a:pt x="0" y="578"/>
                  </a:lnTo>
                  <a:lnTo>
                    <a:pt x="0" y="6"/>
                  </a:lnTo>
                  <a:lnTo>
                    <a:pt x="170" y="6"/>
                  </a:lnTo>
                  <a:lnTo>
                    <a:pt x="170" y="53"/>
                  </a:lnTo>
                  <a:lnTo>
                    <a:pt x="170" y="53"/>
                  </a:lnTo>
                  <a:lnTo>
                    <a:pt x="182" y="44"/>
                  </a:lnTo>
                  <a:lnTo>
                    <a:pt x="194" y="34"/>
                  </a:lnTo>
                  <a:lnTo>
                    <a:pt x="210" y="26"/>
                  </a:lnTo>
                  <a:lnTo>
                    <a:pt x="226" y="18"/>
                  </a:lnTo>
                  <a:lnTo>
                    <a:pt x="244" y="10"/>
                  </a:lnTo>
                  <a:lnTo>
                    <a:pt x="264" y="6"/>
                  </a:lnTo>
                  <a:lnTo>
                    <a:pt x="285" y="2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27" y="0"/>
                  </a:lnTo>
                  <a:lnTo>
                    <a:pt x="347" y="4"/>
                  </a:lnTo>
                  <a:lnTo>
                    <a:pt x="363" y="6"/>
                  </a:lnTo>
                  <a:lnTo>
                    <a:pt x="381" y="12"/>
                  </a:lnTo>
                  <a:lnTo>
                    <a:pt x="397" y="20"/>
                  </a:lnTo>
                  <a:lnTo>
                    <a:pt x="413" y="28"/>
                  </a:lnTo>
                  <a:lnTo>
                    <a:pt x="426" y="40"/>
                  </a:lnTo>
                  <a:lnTo>
                    <a:pt x="442" y="53"/>
                  </a:lnTo>
                  <a:lnTo>
                    <a:pt x="309" y="1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76" name="Google Shape;76;p26"/>
            <p:cNvSpPr/>
            <p:nvPr/>
          </p:nvSpPr>
          <p:spPr>
            <a:xfrm>
              <a:off x="9061451" y="906463"/>
              <a:ext cx="396875" cy="463550"/>
            </a:xfrm>
            <a:custGeom>
              <a:rect b="b" l="l" r="r" t="t"/>
              <a:pathLst>
                <a:path extrusionOk="0" h="584" w="498">
                  <a:moveTo>
                    <a:pt x="250" y="584"/>
                  </a:moveTo>
                  <a:lnTo>
                    <a:pt x="250" y="584"/>
                  </a:lnTo>
                  <a:lnTo>
                    <a:pt x="216" y="584"/>
                  </a:lnTo>
                  <a:lnTo>
                    <a:pt x="184" y="584"/>
                  </a:lnTo>
                  <a:lnTo>
                    <a:pt x="153" y="580"/>
                  </a:lnTo>
                  <a:lnTo>
                    <a:pt x="121" y="572"/>
                  </a:lnTo>
                  <a:lnTo>
                    <a:pt x="91" y="562"/>
                  </a:lnTo>
                  <a:lnTo>
                    <a:pt x="59" y="548"/>
                  </a:lnTo>
                  <a:lnTo>
                    <a:pt x="43" y="538"/>
                  </a:lnTo>
                  <a:lnTo>
                    <a:pt x="29" y="528"/>
                  </a:lnTo>
                  <a:lnTo>
                    <a:pt x="14" y="516"/>
                  </a:lnTo>
                  <a:lnTo>
                    <a:pt x="0" y="502"/>
                  </a:lnTo>
                  <a:lnTo>
                    <a:pt x="113" y="389"/>
                  </a:lnTo>
                  <a:lnTo>
                    <a:pt x="113" y="389"/>
                  </a:lnTo>
                  <a:lnTo>
                    <a:pt x="131" y="405"/>
                  </a:lnTo>
                  <a:lnTo>
                    <a:pt x="151" y="417"/>
                  </a:lnTo>
                  <a:lnTo>
                    <a:pt x="170" y="425"/>
                  </a:lnTo>
                  <a:lnTo>
                    <a:pt x="190" y="431"/>
                  </a:lnTo>
                  <a:lnTo>
                    <a:pt x="208" y="435"/>
                  </a:lnTo>
                  <a:lnTo>
                    <a:pt x="224" y="437"/>
                  </a:lnTo>
                  <a:lnTo>
                    <a:pt x="252" y="437"/>
                  </a:lnTo>
                  <a:lnTo>
                    <a:pt x="252" y="437"/>
                  </a:lnTo>
                  <a:lnTo>
                    <a:pt x="276" y="435"/>
                  </a:lnTo>
                  <a:lnTo>
                    <a:pt x="288" y="433"/>
                  </a:lnTo>
                  <a:lnTo>
                    <a:pt x="299" y="429"/>
                  </a:lnTo>
                  <a:lnTo>
                    <a:pt x="311" y="425"/>
                  </a:lnTo>
                  <a:lnTo>
                    <a:pt x="319" y="419"/>
                  </a:lnTo>
                  <a:lnTo>
                    <a:pt x="325" y="409"/>
                  </a:lnTo>
                  <a:lnTo>
                    <a:pt x="327" y="399"/>
                  </a:lnTo>
                  <a:lnTo>
                    <a:pt x="327" y="399"/>
                  </a:lnTo>
                  <a:lnTo>
                    <a:pt x="325" y="387"/>
                  </a:lnTo>
                  <a:lnTo>
                    <a:pt x="323" y="381"/>
                  </a:lnTo>
                  <a:lnTo>
                    <a:pt x="319" y="377"/>
                  </a:lnTo>
                  <a:lnTo>
                    <a:pt x="313" y="373"/>
                  </a:lnTo>
                  <a:lnTo>
                    <a:pt x="307" y="369"/>
                  </a:lnTo>
                  <a:lnTo>
                    <a:pt x="298" y="365"/>
                  </a:lnTo>
                  <a:lnTo>
                    <a:pt x="286" y="363"/>
                  </a:lnTo>
                  <a:lnTo>
                    <a:pt x="196" y="355"/>
                  </a:lnTo>
                  <a:lnTo>
                    <a:pt x="196" y="355"/>
                  </a:lnTo>
                  <a:lnTo>
                    <a:pt x="161" y="349"/>
                  </a:lnTo>
                  <a:lnTo>
                    <a:pt x="129" y="342"/>
                  </a:lnTo>
                  <a:lnTo>
                    <a:pt x="115" y="336"/>
                  </a:lnTo>
                  <a:lnTo>
                    <a:pt x="101" y="328"/>
                  </a:lnTo>
                  <a:lnTo>
                    <a:pt x="87" y="320"/>
                  </a:lnTo>
                  <a:lnTo>
                    <a:pt x="77" y="310"/>
                  </a:lnTo>
                  <a:lnTo>
                    <a:pt x="65" y="300"/>
                  </a:lnTo>
                  <a:lnTo>
                    <a:pt x="57" y="288"/>
                  </a:lnTo>
                  <a:lnTo>
                    <a:pt x="49" y="276"/>
                  </a:lnTo>
                  <a:lnTo>
                    <a:pt x="41" y="260"/>
                  </a:lnTo>
                  <a:lnTo>
                    <a:pt x="37" y="246"/>
                  </a:lnTo>
                  <a:lnTo>
                    <a:pt x="33" y="228"/>
                  </a:lnTo>
                  <a:lnTo>
                    <a:pt x="31" y="210"/>
                  </a:lnTo>
                  <a:lnTo>
                    <a:pt x="29" y="189"/>
                  </a:lnTo>
                  <a:lnTo>
                    <a:pt x="29" y="189"/>
                  </a:lnTo>
                  <a:lnTo>
                    <a:pt x="31" y="167"/>
                  </a:lnTo>
                  <a:lnTo>
                    <a:pt x="35" y="145"/>
                  </a:lnTo>
                  <a:lnTo>
                    <a:pt x="41" y="125"/>
                  </a:lnTo>
                  <a:lnTo>
                    <a:pt x="49" y="107"/>
                  </a:lnTo>
                  <a:lnTo>
                    <a:pt x="59" y="89"/>
                  </a:lnTo>
                  <a:lnTo>
                    <a:pt x="73" y="73"/>
                  </a:lnTo>
                  <a:lnTo>
                    <a:pt x="87" y="59"/>
                  </a:lnTo>
                  <a:lnTo>
                    <a:pt x="101" y="47"/>
                  </a:lnTo>
                  <a:lnTo>
                    <a:pt x="119" y="36"/>
                  </a:lnTo>
                  <a:lnTo>
                    <a:pt x="137" y="26"/>
                  </a:lnTo>
                  <a:lnTo>
                    <a:pt x="155" y="18"/>
                  </a:lnTo>
                  <a:lnTo>
                    <a:pt x="174" y="12"/>
                  </a:lnTo>
                  <a:lnTo>
                    <a:pt x="196" y="6"/>
                  </a:lnTo>
                  <a:lnTo>
                    <a:pt x="216" y="4"/>
                  </a:lnTo>
                  <a:lnTo>
                    <a:pt x="238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94" y="2"/>
                  </a:lnTo>
                  <a:lnTo>
                    <a:pt x="325" y="4"/>
                  </a:lnTo>
                  <a:lnTo>
                    <a:pt x="357" y="8"/>
                  </a:lnTo>
                  <a:lnTo>
                    <a:pt x="387" y="14"/>
                  </a:lnTo>
                  <a:lnTo>
                    <a:pt x="415" y="24"/>
                  </a:lnTo>
                  <a:lnTo>
                    <a:pt x="440" y="36"/>
                  </a:lnTo>
                  <a:lnTo>
                    <a:pt x="464" y="51"/>
                  </a:lnTo>
                  <a:lnTo>
                    <a:pt x="486" y="6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67" y="169"/>
                  </a:lnTo>
                  <a:lnTo>
                    <a:pt x="353" y="161"/>
                  </a:lnTo>
                  <a:lnTo>
                    <a:pt x="339" y="155"/>
                  </a:lnTo>
                  <a:lnTo>
                    <a:pt x="323" y="151"/>
                  </a:lnTo>
                  <a:lnTo>
                    <a:pt x="307" y="147"/>
                  </a:lnTo>
                  <a:lnTo>
                    <a:pt x="290" y="145"/>
                  </a:lnTo>
                  <a:lnTo>
                    <a:pt x="256" y="143"/>
                  </a:lnTo>
                  <a:lnTo>
                    <a:pt x="256" y="143"/>
                  </a:lnTo>
                  <a:lnTo>
                    <a:pt x="242" y="145"/>
                  </a:lnTo>
                  <a:lnTo>
                    <a:pt x="228" y="147"/>
                  </a:lnTo>
                  <a:lnTo>
                    <a:pt x="218" y="151"/>
                  </a:lnTo>
                  <a:lnTo>
                    <a:pt x="212" y="155"/>
                  </a:lnTo>
                  <a:lnTo>
                    <a:pt x="206" y="161"/>
                  </a:lnTo>
                  <a:lnTo>
                    <a:pt x="202" y="167"/>
                  </a:lnTo>
                  <a:lnTo>
                    <a:pt x="200" y="171"/>
                  </a:lnTo>
                  <a:lnTo>
                    <a:pt x="198" y="177"/>
                  </a:lnTo>
                  <a:lnTo>
                    <a:pt x="198" y="177"/>
                  </a:lnTo>
                  <a:lnTo>
                    <a:pt x="200" y="185"/>
                  </a:lnTo>
                  <a:lnTo>
                    <a:pt x="200" y="189"/>
                  </a:lnTo>
                  <a:lnTo>
                    <a:pt x="202" y="193"/>
                  </a:lnTo>
                  <a:lnTo>
                    <a:pt x="208" y="198"/>
                  </a:lnTo>
                  <a:lnTo>
                    <a:pt x="214" y="202"/>
                  </a:lnTo>
                  <a:lnTo>
                    <a:pt x="224" y="206"/>
                  </a:lnTo>
                  <a:lnTo>
                    <a:pt x="236" y="208"/>
                  </a:lnTo>
                  <a:lnTo>
                    <a:pt x="325" y="216"/>
                  </a:lnTo>
                  <a:lnTo>
                    <a:pt x="325" y="216"/>
                  </a:lnTo>
                  <a:lnTo>
                    <a:pt x="347" y="220"/>
                  </a:lnTo>
                  <a:lnTo>
                    <a:pt x="367" y="224"/>
                  </a:lnTo>
                  <a:lnTo>
                    <a:pt x="387" y="230"/>
                  </a:lnTo>
                  <a:lnTo>
                    <a:pt x="403" y="236"/>
                  </a:lnTo>
                  <a:lnTo>
                    <a:pt x="419" y="244"/>
                  </a:lnTo>
                  <a:lnTo>
                    <a:pt x="433" y="254"/>
                  </a:lnTo>
                  <a:lnTo>
                    <a:pt x="446" y="264"/>
                  </a:lnTo>
                  <a:lnTo>
                    <a:pt x="458" y="274"/>
                  </a:lnTo>
                  <a:lnTo>
                    <a:pt x="468" y="286"/>
                  </a:lnTo>
                  <a:lnTo>
                    <a:pt x="476" y="300"/>
                  </a:lnTo>
                  <a:lnTo>
                    <a:pt x="482" y="314"/>
                  </a:lnTo>
                  <a:lnTo>
                    <a:pt x="488" y="328"/>
                  </a:lnTo>
                  <a:lnTo>
                    <a:pt x="494" y="342"/>
                  </a:lnTo>
                  <a:lnTo>
                    <a:pt x="496" y="357"/>
                  </a:lnTo>
                  <a:lnTo>
                    <a:pt x="498" y="375"/>
                  </a:lnTo>
                  <a:lnTo>
                    <a:pt x="498" y="391"/>
                  </a:lnTo>
                  <a:lnTo>
                    <a:pt x="498" y="391"/>
                  </a:lnTo>
                  <a:lnTo>
                    <a:pt x="498" y="415"/>
                  </a:lnTo>
                  <a:lnTo>
                    <a:pt x="494" y="439"/>
                  </a:lnTo>
                  <a:lnTo>
                    <a:pt x="488" y="459"/>
                  </a:lnTo>
                  <a:lnTo>
                    <a:pt x="478" y="479"/>
                  </a:lnTo>
                  <a:lnTo>
                    <a:pt x="468" y="497"/>
                  </a:lnTo>
                  <a:lnTo>
                    <a:pt x="454" y="512"/>
                  </a:lnTo>
                  <a:lnTo>
                    <a:pt x="440" y="526"/>
                  </a:lnTo>
                  <a:lnTo>
                    <a:pt x="425" y="538"/>
                  </a:lnTo>
                  <a:lnTo>
                    <a:pt x="407" y="550"/>
                  </a:lnTo>
                  <a:lnTo>
                    <a:pt x="387" y="560"/>
                  </a:lnTo>
                  <a:lnTo>
                    <a:pt x="367" y="568"/>
                  </a:lnTo>
                  <a:lnTo>
                    <a:pt x="345" y="574"/>
                  </a:lnTo>
                  <a:lnTo>
                    <a:pt x="321" y="578"/>
                  </a:lnTo>
                  <a:lnTo>
                    <a:pt x="299" y="582"/>
                  </a:lnTo>
                  <a:lnTo>
                    <a:pt x="274" y="584"/>
                  </a:lnTo>
                  <a:lnTo>
                    <a:pt x="250" y="584"/>
                  </a:lnTo>
                  <a:lnTo>
                    <a:pt x="250" y="5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77" name="Google Shape;77;p26"/>
            <p:cNvSpPr/>
            <p:nvPr/>
          </p:nvSpPr>
          <p:spPr>
            <a:xfrm>
              <a:off x="9626601" y="760413"/>
              <a:ext cx="458788" cy="609600"/>
            </a:xfrm>
            <a:custGeom>
              <a:rect b="b" l="l" r="r" t="t"/>
              <a:pathLst>
                <a:path extrusionOk="0" h="769" w="578">
                  <a:moveTo>
                    <a:pt x="290" y="769"/>
                  </a:moveTo>
                  <a:lnTo>
                    <a:pt x="290" y="769"/>
                  </a:lnTo>
                  <a:lnTo>
                    <a:pt x="257" y="769"/>
                  </a:lnTo>
                  <a:lnTo>
                    <a:pt x="227" y="765"/>
                  </a:lnTo>
                  <a:lnTo>
                    <a:pt x="199" y="757"/>
                  </a:lnTo>
                  <a:lnTo>
                    <a:pt x="171" y="747"/>
                  </a:lnTo>
                  <a:lnTo>
                    <a:pt x="145" y="735"/>
                  </a:lnTo>
                  <a:lnTo>
                    <a:pt x="122" y="721"/>
                  </a:lnTo>
                  <a:lnTo>
                    <a:pt x="100" y="703"/>
                  </a:lnTo>
                  <a:lnTo>
                    <a:pt x="78" y="686"/>
                  </a:lnTo>
                  <a:lnTo>
                    <a:pt x="78" y="686"/>
                  </a:lnTo>
                  <a:lnTo>
                    <a:pt x="64" y="670"/>
                  </a:lnTo>
                  <a:lnTo>
                    <a:pt x="52" y="654"/>
                  </a:lnTo>
                  <a:lnTo>
                    <a:pt x="40" y="638"/>
                  </a:lnTo>
                  <a:lnTo>
                    <a:pt x="32" y="620"/>
                  </a:lnTo>
                  <a:lnTo>
                    <a:pt x="24" y="602"/>
                  </a:lnTo>
                  <a:lnTo>
                    <a:pt x="18" y="584"/>
                  </a:lnTo>
                  <a:lnTo>
                    <a:pt x="8" y="548"/>
                  </a:lnTo>
                  <a:lnTo>
                    <a:pt x="4" y="509"/>
                  </a:lnTo>
                  <a:lnTo>
                    <a:pt x="0" y="469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0" y="302"/>
                  </a:lnTo>
                  <a:lnTo>
                    <a:pt x="4" y="260"/>
                  </a:lnTo>
                  <a:lnTo>
                    <a:pt x="8" y="223"/>
                  </a:lnTo>
                  <a:lnTo>
                    <a:pt x="18" y="185"/>
                  </a:lnTo>
                  <a:lnTo>
                    <a:pt x="24" y="167"/>
                  </a:lnTo>
                  <a:lnTo>
                    <a:pt x="32" y="149"/>
                  </a:lnTo>
                  <a:lnTo>
                    <a:pt x="40" y="133"/>
                  </a:lnTo>
                  <a:lnTo>
                    <a:pt x="52" y="117"/>
                  </a:lnTo>
                  <a:lnTo>
                    <a:pt x="64" y="101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100" y="66"/>
                  </a:lnTo>
                  <a:lnTo>
                    <a:pt x="122" y="48"/>
                  </a:lnTo>
                  <a:lnTo>
                    <a:pt x="145" y="34"/>
                  </a:lnTo>
                  <a:lnTo>
                    <a:pt x="171" y="22"/>
                  </a:lnTo>
                  <a:lnTo>
                    <a:pt x="199" y="12"/>
                  </a:lnTo>
                  <a:lnTo>
                    <a:pt x="227" y="6"/>
                  </a:lnTo>
                  <a:lnTo>
                    <a:pt x="257" y="2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316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2" y="16"/>
                  </a:lnTo>
                  <a:lnTo>
                    <a:pt x="415" y="24"/>
                  </a:lnTo>
                  <a:lnTo>
                    <a:pt x="437" y="34"/>
                  </a:lnTo>
                  <a:lnTo>
                    <a:pt x="459" y="46"/>
                  </a:lnTo>
                  <a:lnTo>
                    <a:pt x="477" y="62"/>
                  </a:lnTo>
                  <a:lnTo>
                    <a:pt x="497" y="77"/>
                  </a:lnTo>
                  <a:lnTo>
                    <a:pt x="513" y="95"/>
                  </a:lnTo>
                  <a:lnTo>
                    <a:pt x="529" y="115"/>
                  </a:lnTo>
                  <a:lnTo>
                    <a:pt x="542" y="137"/>
                  </a:lnTo>
                  <a:lnTo>
                    <a:pt x="554" y="163"/>
                  </a:lnTo>
                  <a:lnTo>
                    <a:pt x="564" y="189"/>
                  </a:lnTo>
                  <a:lnTo>
                    <a:pt x="572" y="217"/>
                  </a:lnTo>
                  <a:lnTo>
                    <a:pt x="578" y="246"/>
                  </a:lnTo>
                  <a:lnTo>
                    <a:pt x="388" y="246"/>
                  </a:lnTo>
                  <a:lnTo>
                    <a:pt x="388" y="246"/>
                  </a:lnTo>
                  <a:lnTo>
                    <a:pt x="384" y="230"/>
                  </a:lnTo>
                  <a:lnTo>
                    <a:pt x="376" y="217"/>
                  </a:lnTo>
                  <a:lnTo>
                    <a:pt x="368" y="203"/>
                  </a:lnTo>
                  <a:lnTo>
                    <a:pt x="358" y="191"/>
                  </a:lnTo>
                  <a:lnTo>
                    <a:pt x="346" y="181"/>
                  </a:lnTo>
                  <a:lnTo>
                    <a:pt x="330" y="173"/>
                  </a:lnTo>
                  <a:lnTo>
                    <a:pt x="312" y="167"/>
                  </a:lnTo>
                  <a:lnTo>
                    <a:pt x="290" y="167"/>
                  </a:lnTo>
                  <a:lnTo>
                    <a:pt x="290" y="167"/>
                  </a:lnTo>
                  <a:lnTo>
                    <a:pt x="278" y="167"/>
                  </a:lnTo>
                  <a:lnTo>
                    <a:pt x="267" y="169"/>
                  </a:lnTo>
                  <a:lnTo>
                    <a:pt x="257" y="171"/>
                  </a:lnTo>
                  <a:lnTo>
                    <a:pt x="247" y="175"/>
                  </a:lnTo>
                  <a:lnTo>
                    <a:pt x="229" y="185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11" y="207"/>
                  </a:lnTo>
                  <a:lnTo>
                    <a:pt x="205" y="217"/>
                  </a:lnTo>
                  <a:lnTo>
                    <a:pt x="201" y="230"/>
                  </a:lnTo>
                  <a:lnTo>
                    <a:pt x="195" y="248"/>
                  </a:lnTo>
                  <a:lnTo>
                    <a:pt x="193" y="270"/>
                  </a:lnTo>
                  <a:lnTo>
                    <a:pt x="191" y="300"/>
                  </a:lnTo>
                  <a:lnTo>
                    <a:pt x="189" y="338"/>
                  </a:lnTo>
                  <a:lnTo>
                    <a:pt x="187" y="385"/>
                  </a:lnTo>
                  <a:lnTo>
                    <a:pt x="187" y="385"/>
                  </a:lnTo>
                  <a:lnTo>
                    <a:pt x="189" y="431"/>
                  </a:lnTo>
                  <a:lnTo>
                    <a:pt x="191" y="469"/>
                  </a:lnTo>
                  <a:lnTo>
                    <a:pt x="193" y="499"/>
                  </a:lnTo>
                  <a:lnTo>
                    <a:pt x="195" y="523"/>
                  </a:lnTo>
                  <a:lnTo>
                    <a:pt x="201" y="540"/>
                  </a:lnTo>
                  <a:lnTo>
                    <a:pt x="205" y="552"/>
                  </a:lnTo>
                  <a:lnTo>
                    <a:pt x="211" y="564"/>
                  </a:lnTo>
                  <a:lnTo>
                    <a:pt x="217" y="572"/>
                  </a:lnTo>
                  <a:lnTo>
                    <a:pt x="217" y="572"/>
                  </a:lnTo>
                  <a:lnTo>
                    <a:pt x="229" y="584"/>
                  </a:lnTo>
                  <a:lnTo>
                    <a:pt x="247" y="594"/>
                  </a:lnTo>
                  <a:lnTo>
                    <a:pt x="257" y="598"/>
                  </a:lnTo>
                  <a:lnTo>
                    <a:pt x="267" y="602"/>
                  </a:lnTo>
                  <a:lnTo>
                    <a:pt x="278" y="604"/>
                  </a:lnTo>
                  <a:lnTo>
                    <a:pt x="290" y="604"/>
                  </a:lnTo>
                  <a:lnTo>
                    <a:pt x="290" y="604"/>
                  </a:lnTo>
                  <a:lnTo>
                    <a:pt x="312" y="602"/>
                  </a:lnTo>
                  <a:lnTo>
                    <a:pt x="330" y="598"/>
                  </a:lnTo>
                  <a:lnTo>
                    <a:pt x="346" y="590"/>
                  </a:lnTo>
                  <a:lnTo>
                    <a:pt x="358" y="580"/>
                  </a:lnTo>
                  <a:lnTo>
                    <a:pt x="368" y="568"/>
                  </a:lnTo>
                  <a:lnTo>
                    <a:pt x="376" y="554"/>
                  </a:lnTo>
                  <a:lnTo>
                    <a:pt x="384" y="538"/>
                  </a:lnTo>
                  <a:lnTo>
                    <a:pt x="388" y="523"/>
                  </a:lnTo>
                  <a:lnTo>
                    <a:pt x="578" y="523"/>
                  </a:lnTo>
                  <a:lnTo>
                    <a:pt x="578" y="523"/>
                  </a:lnTo>
                  <a:lnTo>
                    <a:pt x="572" y="554"/>
                  </a:lnTo>
                  <a:lnTo>
                    <a:pt x="564" y="582"/>
                  </a:lnTo>
                  <a:lnTo>
                    <a:pt x="554" y="608"/>
                  </a:lnTo>
                  <a:lnTo>
                    <a:pt x="542" y="632"/>
                  </a:lnTo>
                  <a:lnTo>
                    <a:pt x="529" y="654"/>
                  </a:lnTo>
                  <a:lnTo>
                    <a:pt x="513" y="676"/>
                  </a:lnTo>
                  <a:lnTo>
                    <a:pt x="497" y="693"/>
                  </a:lnTo>
                  <a:lnTo>
                    <a:pt x="477" y="709"/>
                  </a:lnTo>
                  <a:lnTo>
                    <a:pt x="459" y="723"/>
                  </a:lnTo>
                  <a:lnTo>
                    <a:pt x="437" y="735"/>
                  </a:lnTo>
                  <a:lnTo>
                    <a:pt x="415" y="747"/>
                  </a:lnTo>
                  <a:lnTo>
                    <a:pt x="392" y="755"/>
                  </a:lnTo>
                  <a:lnTo>
                    <a:pt x="368" y="761"/>
                  </a:lnTo>
                  <a:lnTo>
                    <a:pt x="342" y="767"/>
                  </a:lnTo>
                  <a:lnTo>
                    <a:pt x="316" y="769"/>
                  </a:lnTo>
                  <a:lnTo>
                    <a:pt x="290" y="769"/>
                  </a:lnTo>
                  <a:lnTo>
                    <a:pt x="290" y="76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78" name="Google Shape;78;p26"/>
            <p:cNvSpPr/>
            <p:nvPr/>
          </p:nvSpPr>
          <p:spPr>
            <a:xfrm>
              <a:off x="10109201" y="765176"/>
              <a:ext cx="215900" cy="600075"/>
            </a:xfrm>
            <a:custGeom>
              <a:rect b="b" l="l" r="r" t="t"/>
              <a:pathLst>
                <a:path extrusionOk="0" h="757" w="272">
                  <a:moveTo>
                    <a:pt x="179" y="757"/>
                  </a:moveTo>
                  <a:lnTo>
                    <a:pt x="179" y="757"/>
                  </a:lnTo>
                  <a:lnTo>
                    <a:pt x="155" y="757"/>
                  </a:lnTo>
                  <a:lnTo>
                    <a:pt x="135" y="753"/>
                  </a:lnTo>
                  <a:lnTo>
                    <a:pt x="115" y="749"/>
                  </a:lnTo>
                  <a:lnTo>
                    <a:pt x="97" y="743"/>
                  </a:lnTo>
                  <a:lnTo>
                    <a:pt x="79" y="735"/>
                  </a:lnTo>
                  <a:lnTo>
                    <a:pt x="66" y="725"/>
                  </a:lnTo>
                  <a:lnTo>
                    <a:pt x="54" y="713"/>
                  </a:lnTo>
                  <a:lnTo>
                    <a:pt x="42" y="703"/>
                  </a:lnTo>
                  <a:lnTo>
                    <a:pt x="32" y="689"/>
                  </a:lnTo>
                  <a:lnTo>
                    <a:pt x="22" y="676"/>
                  </a:lnTo>
                  <a:lnTo>
                    <a:pt x="16" y="662"/>
                  </a:lnTo>
                  <a:lnTo>
                    <a:pt x="10" y="648"/>
                  </a:lnTo>
                  <a:lnTo>
                    <a:pt x="6" y="634"/>
                  </a:lnTo>
                  <a:lnTo>
                    <a:pt x="2" y="618"/>
                  </a:lnTo>
                  <a:lnTo>
                    <a:pt x="0" y="604"/>
                  </a:lnTo>
                  <a:lnTo>
                    <a:pt x="0" y="588"/>
                  </a:lnTo>
                  <a:lnTo>
                    <a:pt x="0" y="0"/>
                  </a:lnTo>
                  <a:lnTo>
                    <a:pt x="175" y="0"/>
                  </a:lnTo>
                  <a:lnTo>
                    <a:pt x="175" y="576"/>
                  </a:lnTo>
                  <a:lnTo>
                    <a:pt x="175" y="576"/>
                  </a:lnTo>
                  <a:lnTo>
                    <a:pt x="175" y="584"/>
                  </a:lnTo>
                  <a:lnTo>
                    <a:pt x="177" y="590"/>
                  </a:lnTo>
                  <a:lnTo>
                    <a:pt x="181" y="596"/>
                  </a:lnTo>
                  <a:lnTo>
                    <a:pt x="185" y="602"/>
                  </a:lnTo>
                  <a:lnTo>
                    <a:pt x="189" y="606"/>
                  </a:lnTo>
                  <a:lnTo>
                    <a:pt x="195" y="608"/>
                  </a:lnTo>
                  <a:lnTo>
                    <a:pt x="203" y="610"/>
                  </a:lnTo>
                  <a:lnTo>
                    <a:pt x="210" y="610"/>
                  </a:lnTo>
                  <a:lnTo>
                    <a:pt x="272" y="610"/>
                  </a:lnTo>
                  <a:lnTo>
                    <a:pt x="272" y="757"/>
                  </a:lnTo>
                  <a:lnTo>
                    <a:pt x="179" y="7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79" name="Google Shape;79;p26"/>
            <p:cNvSpPr/>
            <p:nvPr/>
          </p:nvSpPr>
          <p:spPr>
            <a:xfrm>
              <a:off x="10358438" y="760413"/>
              <a:ext cx="141288" cy="604838"/>
            </a:xfrm>
            <a:custGeom>
              <a:rect b="b" l="l" r="r" t="t"/>
              <a:pathLst>
                <a:path extrusionOk="0" h="763" w="176">
                  <a:moveTo>
                    <a:pt x="0" y="133"/>
                  </a:moveTo>
                  <a:lnTo>
                    <a:pt x="0" y="0"/>
                  </a:lnTo>
                  <a:lnTo>
                    <a:pt x="176" y="0"/>
                  </a:lnTo>
                  <a:lnTo>
                    <a:pt x="176" y="133"/>
                  </a:lnTo>
                  <a:lnTo>
                    <a:pt x="0" y="133"/>
                  </a:lnTo>
                  <a:close/>
                  <a:moveTo>
                    <a:pt x="0" y="763"/>
                  </a:moveTo>
                  <a:lnTo>
                    <a:pt x="0" y="215"/>
                  </a:lnTo>
                  <a:lnTo>
                    <a:pt x="176" y="215"/>
                  </a:lnTo>
                  <a:lnTo>
                    <a:pt x="176" y="763"/>
                  </a:lnTo>
                  <a:lnTo>
                    <a:pt x="0" y="7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80" name="Google Shape;80;p26"/>
            <p:cNvSpPr/>
            <p:nvPr/>
          </p:nvSpPr>
          <p:spPr>
            <a:xfrm>
              <a:off x="10561638" y="906463"/>
              <a:ext cx="641350" cy="458788"/>
            </a:xfrm>
            <a:custGeom>
              <a:rect b="b" l="l" r="r" t="t"/>
              <a:pathLst>
                <a:path extrusionOk="0" h="578" w="808">
                  <a:moveTo>
                    <a:pt x="633" y="578"/>
                  </a:moveTo>
                  <a:lnTo>
                    <a:pt x="633" y="236"/>
                  </a:lnTo>
                  <a:lnTo>
                    <a:pt x="633" y="236"/>
                  </a:lnTo>
                  <a:lnTo>
                    <a:pt x="631" y="214"/>
                  </a:lnTo>
                  <a:lnTo>
                    <a:pt x="625" y="196"/>
                  </a:lnTo>
                  <a:lnTo>
                    <a:pt x="617" y="183"/>
                  </a:lnTo>
                  <a:lnTo>
                    <a:pt x="605" y="173"/>
                  </a:lnTo>
                  <a:lnTo>
                    <a:pt x="595" y="165"/>
                  </a:lnTo>
                  <a:lnTo>
                    <a:pt x="584" y="161"/>
                  </a:lnTo>
                  <a:lnTo>
                    <a:pt x="572" y="159"/>
                  </a:lnTo>
                  <a:lnTo>
                    <a:pt x="562" y="157"/>
                  </a:lnTo>
                  <a:lnTo>
                    <a:pt x="562" y="157"/>
                  </a:lnTo>
                  <a:lnTo>
                    <a:pt x="552" y="159"/>
                  </a:lnTo>
                  <a:lnTo>
                    <a:pt x="542" y="161"/>
                  </a:lnTo>
                  <a:lnTo>
                    <a:pt x="530" y="165"/>
                  </a:lnTo>
                  <a:lnTo>
                    <a:pt x="518" y="173"/>
                  </a:lnTo>
                  <a:lnTo>
                    <a:pt x="508" y="183"/>
                  </a:lnTo>
                  <a:lnTo>
                    <a:pt x="500" y="196"/>
                  </a:lnTo>
                  <a:lnTo>
                    <a:pt x="494" y="214"/>
                  </a:lnTo>
                  <a:lnTo>
                    <a:pt x="492" y="236"/>
                  </a:lnTo>
                  <a:lnTo>
                    <a:pt x="492" y="578"/>
                  </a:lnTo>
                  <a:lnTo>
                    <a:pt x="315" y="578"/>
                  </a:lnTo>
                  <a:lnTo>
                    <a:pt x="315" y="236"/>
                  </a:lnTo>
                  <a:lnTo>
                    <a:pt x="315" y="236"/>
                  </a:lnTo>
                  <a:lnTo>
                    <a:pt x="314" y="214"/>
                  </a:lnTo>
                  <a:lnTo>
                    <a:pt x="308" y="196"/>
                  </a:lnTo>
                  <a:lnTo>
                    <a:pt x="300" y="183"/>
                  </a:lnTo>
                  <a:lnTo>
                    <a:pt x="290" y="173"/>
                  </a:lnTo>
                  <a:lnTo>
                    <a:pt x="278" y="165"/>
                  </a:lnTo>
                  <a:lnTo>
                    <a:pt x="266" y="161"/>
                  </a:lnTo>
                  <a:lnTo>
                    <a:pt x="256" y="159"/>
                  </a:lnTo>
                  <a:lnTo>
                    <a:pt x="246" y="157"/>
                  </a:lnTo>
                  <a:lnTo>
                    <a:pt x="246" y="157"/>
                  </a:lnTo>
                  <a:lnTo>
                    <a:pt x="236" y="159"/>
                  </a:lnTo>
                  <a:lnTo>
                    <a:pt x="224" y="161"/>
                  </a:lnTo>
                  <a:lnTo>
                    <a:pt x="212" y="165"/>
                  </a:lnTo>
                  <a:lnTo>
                    <a:pt x="200" y="173"/>
                  </a:lnTo>
                  <a:lnTo>
                    <a:pt x="190" y="183"/>
                  </a:lnTo>
                  <a:lnTo>
                    <a:pt x="182" y="196"/>
                  </a:lnTo>
                  <a:lnTo>
                    <a:pt x="177" y="214"/>
                  </a:lnTo>
                  <a:lnTo>
                    <a:pt x="175" y="236"/>
                  </a:lnTo>
                  <a:lnTo>
                    <a:pt x="175" y="578"/>
                  </a:lnTo>
                  <a:lnTo>
                    <a:pt x="0" y="578"/>
                  </a:lnTo>
                  <a:lnTo>
                    <a:pt x="0" y="6"/>
                  </a:lnTo>
                  <a:lnTo>
                    <a:pt x="171" y="6"/>
                  </a:lnTo>
                  <a:lnTo>
                    <a:pt x="171" y="53"/>
                  </a:lnTo>
                  <a:lnTo>
                    <a:pt x="171" y="53"/>
                  </a:lnTo>
                  <a:lnTo>
                    <a:pt x="184" y="42"/>
                  </a:lnTo>
                  <a:lnTo>
                    <a:pt x="200" y="30"/>
                  </a:lnTo>
                  <a:lnTo>
                    <a:pt x="216" y="22"/>
                  </a:lnTo>
                  <a:lnTo>
                    <a:pt x="234" y="14"/>
                  </a:lnTo>
                  <a:lnTo>
                    <a:pt x="250" y="8"/>
                  </a:lnTo>
                  <a:lnTo>
                    <a:pt x="268" y="4"/>
                  </a:lnTo>
                  <a:lnTo>
                    <a:pt x="286" y="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25" y="2"/>
                  </a:lnTo>
                  <a:lnTo>
                    <a:pt x="345" y="4"/>
                  </a:lnTo>
                  <a:lnTo>
                    <a:pt x="363" y="8"/>
                  </a:lnTo>
                  <a:lnTo>
                    <a:pt x="381" y="14"/>
                  </a:lnTo>
                  <a:lnTo>
                    <a:pt x="399" y="24"/>
                  </a:lnTo>
                  <a:lnTo>
                    <a:pt x="415" y="34"/>
                  </a:lnTo>
                  <a:lnTo>
                    <a:pt x="431" y="45"/>
                  </a:lnTo>
                  <a:lnTo>
                    <a:pt x="445" y="61"/>
                  </a:lnTo>
                  <a:lnTo>
                    <a:pt x="445" y="61"/>
                  </a:lnTo>
                  <a:lnTo>
                    <a:pt x="462" y="45"/>
                  </a:lnTo>
                  <a:lnTo>
                    <a:pt x="482" y="34"/>
                  </a:lnTo>
                  <a:lnTo>
                    <a:pt x="500" y="22"/>
                  </a:lnTo>
                  <a:lnTo>
                    <a:pt x="520" y="14"/>
                  </a:lnTo>
                  <a:lnTo>
                    <a:pt x="540" y="8"/>
                  </a:lnTo>
                  <a:lnTo>
                    <a:pt x="562" y="4"/>
                  </a:lnTo>
                  <a:lnTo>
                    <a:pt x="584" y="2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27" y="2"/>
                  </a:lnTo>
                  <a:lnTo>
                    <a:pt x="647" y="4"/>
                  </a:lnTo>
                  <a:lnTo>
                    <a:pt x="667" y="8"/>
                  </a:lnTo>
                  <a:lnTo>
                    <a:pt x="685" y="14"/>
                  </a:lnTo>
                  <a:lnTo>
                    <a:pt x="703" y="20"/>
                  </a:lnTo>
                  <a:lnTo>
                    <a:pt x="719" y="28"/>
                  </a:lnTo>
                  <a:lnTo>
                    <a:pt x="732" y="38"/>
                  </a:lnTo>
                  <a:lnTo>
                    <a:pt x="744" y="49"/>
                  </a:lnTo>
                  <a:lnTo>
                    <a:pt x="744" y="49"/>
                  </a:lnTo>
                  <a:lnTo>
                    <a:pt x="762" y="67"/>
                  </a:lnTo>
                  <a:lnTo>
                    <a:pt x="776" y="87"/>
                  </a:lnTo>
                  <a:lnTo>
                    <a:pt x="786" y="107"/>
                  </a:lnTo>
                  <a:lnTo>
                    <a:pt x="796" y="127"/>
                  </a:lnTo>
                  <a:lnTo>
                    <a:pt x="802" y="147"/>
                  </a:lnTo>
                  <a:lnTo>
                    <a:pt x="806" y="169"/>
                  </a:lnTo>
                  <a:lnTo>
                    <a:pt x="808" y="191"/>
                  </a:lnTo>
                  <a:lnTo>
                    <a:pt x="808" y="212"/>
                  </a:lnTo>
                  <a:lnTo>
                    <a:pt x="808" y="578"/>
                  </a:lnTo>
                  <a:lnTo>
                    <a:pt x="633" y="5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81" name="Google Shape;81;p26"/>
            <p:cNvSpPr/>
            <p:nvPr/>
          </p:nvSpPr>
          <p:spPr>
            <a:xfrm>
              <a:off x="11261726" y="765176"/>
              <a:ext cx="395288" cy="604838"/>
            </a:xfrm>
            <a:custGeom>
              <a:rect b="b" l="l" r="r" t="t"/>
              <a:pathLst>
                <a:path extrusionOk="0" h="763" w="499">
                  <a:moveTo>
                    <a:pt x="445" y="711"/>
                  </a:moveTo>
                  <a:lnTo>
                    <a:pt x="445" y="711"/>
                  </a:lnTo>
                  <a:lnTo>
                    <a:pt x="431" y="723"/>
                  </a:lnTo>
                  <a:lnTo>
                    <a:pt x="415" y="733"/>
                  </a:lnTo>
                  <a:lnTo>
                    <a:pt x="399" y="743"/>
                  </a:lnTo>
                  <a:lnTo>
                    <a:pt x="384" y="751"/>
                  </a:lnTo>
                  <a:lnTo>
                    <a:pt x="364" y="757"/>
                  </a:lnTo>
                  <a:lnTo>
                    <a:pt x="344" y="761"/>
                  </a:lnTo>
                  <a:lnTo>
                    <a:pt x="324" y="763"/>
                  </a:lnTo>
                  <a:lnTo>
                    <a:pt x="304" y="763"/>
                  </a:lnTo>
                  <a:lnTo>
                    <a:pt x="304" y="763"/>
                  </a:lnTo>
                  <a:lnTo>
                    <a:pt x="282" y="763"/>
                  </a:lnTo>
                  <a:lnTo>
                    <a:pt x="262" y="761"/>
                  </a:lnTo>
                  <a:lnTo>
                    <a:pt x="245" y="757"/>
                  </a:lnTo>
                  <a:lnTo>
                    <a:pt x="229" y="751"/>
                  </a:lnTo>
                  <a:lnTo>
                    <a:pt x="213" y="743"/>
                  </a:lnTo>
                  <a:lnTo>
                    <a:pt x="199" y="733"/>
                  </a:lnTo>
                  <a:lnTo>
                    <a:pt x="185" y="723"/>
                  </a:lnTo>
                  <a:lnTo>
                    <a:pt x="171" y="711"/>
                  </a:lnTo>
                  <a:lnTo>
                    <a:pt x="171" y="757"/>
                  </a:lnTo>
                  <a:lnTo>
                    <a:pt x="0" y="75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177" y="226"/>
                  </a:lnTo>
                  <a:lnTo>
                    <a:pt x="177" y="226"/>
                  </a:lnTo>
                  <a:lnTo>
                    <a:pt x="189" y="217"/>
                  </a:lnTo>
                  <a:lnTo>
                    <a:pt x="203" y="207"/>
                  </a:lnTo>
                  <a:lnTo>
                    <a:pt x="217" y="199"/>
                  </a:lnTo>
                  <a:lnTo>
                    <a:pt x="233" y="191"/>
                  </a:lnTo>
                  <a:lnTo>
                    <a:pt x="249" y="187"/>
                  </a:lnTo>
                  <a:lnTo>
                    <a:pt x="266" y="183"/>
                  </a:lnTo>
                  <a:lnTo>
                    <a:pt x="284" y="181"/>
                  </a:lnTo>
                  <a:lnTo>
                    <a:pt x="304" y="179"/>
                  </a:lnTo>
                  <a:lnTo>
                    <a:pt x="304" y="179"/>
                  </a:lnTo>
                  <a:lnTo>
                    <a:pt x="326" y="181"/>
                  </a:lnTo>
                  <a:lnTo>
                    <a:pt x="346" y="183"/>
                  </a:lnTo>
                  <a:lnTo>
                    <a:pt x="366" y="187"/>
                  </a:lnTo>
                  <a:lnTo>
                    <a:pt x="384" y="193"/>
                  </a:lnTo>
                  <a:lnTo>
                    <a:pt x="399" y="201"/>
                  </a:lnTo>
                  <a:lnTo>
                    <a:pt x="417" y="209"/>
                  </a:lnTo>
                  <a:lnTo>
                    <a:pt x="431" y="219"/>
                  </a:lnTo>
                  <a:lnTo>
                    <a:pt x="445" y="230"/>
                  </a:lnTo>
                  <a:lnTo>
                    <a:pt x="445" y="230"/>
                  </a:lnTo>
                  <a:lnTo>
                    <a:pt x="455" y="242"/>
                  </a:lnTo>
                  <a:lnTo>
                    <a:pt x="463" y="254"/>
                  </a:lnTo>
                  <a:lnTo>
                    <a:pt x="471" y="266"/>
                  </a:lnTo>
                  <a:lnTo>
                    <a:pt x="477" y="280"/>
                  </a:lnTo>
                  <a:lnTo>
                    <a:pt x="487" y="310"/>
                  </a:lnTo>
                  <a:lnTo>
                    <a:pt x="493" y="342"/>
                  </a:lnTo>
                  <a:lnTo>
                    <a:pt x="497" y="374"/>
                  </a:lnTo>
                  <a:lnTo>
                    <a:pt x="497" y="407"/>
                  </a:lnTo>
                  <a:lnTo>
                    <a:pt x="499" y="471"/>
                  </a:lnTo>
                  <a:lnTo>
                    <a:pt x="499" y="471"/>
                  </a:lnTo>
                  <a:lnTo>
                    <a:pt x="497" y="536"/>
                  </a:lnTo>
                  <a:lnTo>
                    <a:pt x="497" y="570"/>
                  </a:lnTo>
                  <a:lnTo>
                    <a:pt x="493" y="602"/>
                  </a:lnTo>
                  <a:lnTo>
                    <a:pt x="487" y="634"/>
                  </a:lnTo>
                  <a:lnTo>
                    <a:pt x="477" y="662"/>
                  </a:lnTo>
                  <a:lnTo>
                    <a:pt x="471" y="676"/>
                  </a:lnTo>
                  <a:lnTo>
                    <a:pt x="463" y="689"/>
                  </a:lnTo>
                  <a:lnTo>
                    <a:pt x="455" y="701"/>
                  </a:lnTo>
                  <a:lnTo>
                    <a:pt x="445" y="711"/>
                  </a:lnTo>
                  <a:lnTo>
                    <a:pt x="445" y="711"/>
                  </a:lnTo>
                  <a:close/>
                  <a:moveTo>
                    <a:pt x="249" y="336"/>
                  </a:moveTo>
                  <a:lnTo>
                    <a:pt x="249" y="336"/>
                  </a:lnTo>
                  <a:lnTo>
                    <a:pt x="239" y="338"/>
                  </a:lnTo>
                  <a:lnTo>
                    <a:pt x="227" y="340"/>
                  </a:lnTo>
                  <a:lnTo>
                    <a:pt x="219" y="342"/>
                  </a:lnTo>
                  <a:lnTo>
                    <a:pt x="211" y="346"/>
                  </a:lnTo>
                  <a:lnTo>
                    <a:pt x="203" y="352"/>
                  </a:lnTo>
                  <a:lnTo>
                    <a:pt x="197" y="358"/>
                  </a:lnTo>
                  <a:lnTo>
                    <a:pt x="193" y="366"/>
                  </a:lnTo>
                  <a:lnTo>
                    <a:pt x="189" y="374"/>
                  </a:lnTo>
                  <a:lnTo>
                    <a:pt x="183" y="391"/>
                  </a:lnTo>
                  <a:lnTo>
                    <a:pt x="179" y="415"/>
                  </a:lnTo>
                  <a:lnTo>
                    <a:pt x="177" y="441"/>
                  </a:lnTo>
                  <a:lnTo>
                    <a:pt x="177" y="471"/>
                  </a:lnTo>
                  <a:lnTo>
                    <a:pt x="177" y="471"/>
                  </a:lnTo>
                  <a:lnTo>
                    <a:pt x="177" y="501"/>
                  </a:lnTo>
                  <a:lnTo>
                    <a:pt x="179" y="528"/>
                  </a:lnTo>
                  <a:lnTo>
                    <a:pt x="183" y="550"/>
                  </a:lnTo>
                  <a:lnTo>
                    <a:pt x="189" y="570"/>
                  </a:lnTo>
                  <a:lnTo>
                    <a:pt x="193" y="578"/>
                  </a:lnTo>
                  <a:lnTo>
                    <a:pt x="197" y="586"/>
                  </a:lnTo>
                  <a:lnTo>
                    <a:pt x="203" y="592"/>
                  </a:lnTo>
                  <a:lnTo>
                    <a:pt x="211" y="598"/>
                  </a:lnTo>
                  <a:lnTo>
                    <a:pt x="219" y="602"/>
                  </a:lnTo>
                  <a:lnTo>
                    <a:pt x="227" y="604"/>
                  </a:lnTo>
                  <a:lnTo>
                    <a:pt x="239" y="606"/>
                  </a:lnTo>
                  <a:lnTo>
                    <a:pt x="249" y="606"/>
                  </a:lnTo>
                  <a:lnTo>
                    <a:pt x="249" y="606"/>
                  </a:lnTo>
                  <a:lnTo>
                    <a:pt x="260" y="606"/>
                  </a:lnTo>
                  <a:lnTo>
                    <a:pt x="270" y="604"/>
                  </a:lnTo>
                  <a:lnTo>
                    <a:pt x="280" y="602"/>
                  </a:lnTo>
                  <a:lnTo>
                    <a:pt x="288" y="598"/>
                  </a:lnTo>
                  <a:lnTo>
                    <a:pt x="296" y="592"/>
                  </a:lnTo>
                  <a:lnTo>
                    <a:pt x="302" y="586"/>
                  </a:lnTo>
                  <a:lnTo>
                    <a:pt x="306" y="578"/>
                  </a:lnTo>
                  <a:lnTo>
                    <a:pt x="310" y="570"/>
                  </a:lnTo>
                  <a:lnTo>
                    <a:pt x="316" y="550"/>
                  </a:lnTo>
                  <a:lnTo>
                    <a:pt x="320" y="528"/>
                  </a:lnTo>
                  <a:lnTo>
                    <a:pt x="322" y="501"/>
                  </a:lnTo>
                  <a:lnTo>
                    <a:pt x="322" y="471"/>
                  </a:lnTo>
                  <a:lnTo>
                    <a:pt x="322" y="471"/>
                  </a:lnTo>
                  <a:lnTo>
                    <a:pt x="322" y="441"/>
                  </a:lnTo>
                  <a:lnTo>
                    <a:pt x="320" y="415"/>
                  </a:lnTo>
                  <a:lnTo>
                    <a:pt x="316" y="391"/>
                  </a:lnTo>
                  <a:lnTo>
                    <a:pt x="310" y="374"/>
                  </a:lnTo>
                  <a:lnTo>
                    <a:pt x="306" y="366"/>
                  </a:lnTo>
                  <a:lnTo>
                    <a:pt x="302" y="358"/>
                  </a:lnTo>
                  <a:lnTo>
                    <a:pt x="296" y="352"/>
                  </a:lnTo>
                  <a:lnTo>
                    <a:pt x="288" y="346"/>
                  </a:lnTo>
                  <a:lnTo>
                    <a:pt x="280" y="342"/>
                  </a:lnTo>
                  <a:lnTo>
                    <a:pt x="270" y="340"/>
                  </a:lnTo>
                  <a:lnTo>
                    <a:pt x="260" y="338"/>
                  </a:lnTo>
                  <a:lnTo>
                    <a:pt x="249" y="336"/>
                  </a:lnTo>
                  <a:lnTo>
                    <a:pt x="249" y="3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82" name="Google Shape;82;p26"/>
            <p:cNvSpPr/>
            <p:nvPr/>
          </p:nvSpPr>
          <p:spPr>
            <a:xfrm>
              <a:off x="8351838" y="1462088"/>
              <a:ext cx="554038" cy="733425"/>
            </a:xfrm>
            <a:custGeom>
              <a:rect b="b" l="l" r="r" t="t"/>
              <a:pathLst>
                <a:path extrusionOk="0" h="924" w="699">
                  <a:moveTo>
                    <a:pt x="473" y="924"/>
                  </a:moveTo>
                  <a:lnTo>
                    <a:pt x="473" y="559"/>
                  </a:lnTo>
                  <a:lnTo>
                    <a:pt x="229" y="559"/>
                  </a:lnTo>
                  <a:lnTo>
                    <a:pt x="229" y="924"/>
                  </a:lnTo>
                  <a:lnTo>
                    <a:pt x="0" y="924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29" y="356"/>
                  </a:lnTo>
                  <a:lnTo>
                    <a:pt x="473" y="356"/>
                  </a:lnTo>
                  <a:lnTo>
                    <a:pt x="473" y="0"/>
                  </a:lnTo>
                  <a:lnTo>
                    <a:pt x="699" y="0"/>
                  </a:lnTo>
                  <a:lnTo>
                    <a:pt x="699" y="924"/>
                  </a:lnTo>
                  <a:lnTo>
                    <a:pt x="473" y="924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83" name="Google Shape;83;p26"/>
            <p:cNvSpPr/>
            <p:nvPr/>
          </p:nvSpPr>
          <p:spPr>
            <a:xfrm>
              <a:off x="9004301" y="1462088"/>
              <a:ext cx="180975" cy="733425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84" name="Google Shape;84;p26"/>
            <p:cNvSpPr/>
            <p:nvPr/>
          </p:nvSpPr>
          <p:spPr>
            <a:xfrm>
              <a:off x="9258301" y="1455738"/>
              <a:ext cx="569913" cy="744538"/>
            </a:xfrm>
            <a:custGeom>
              <a:rect b="b" l="l" r="r" t="t"/>
              <a:pathLst>
                <a:path extrusionOk="0" h="938" w="717">
                  <a:moveTo>
                    <a:pt x="621" y="835"/>
                  </a:moveTo>
                  <a:lnTo>
                    <a:pt x="621" y="835"/>
                  </a:lnTo>
                  <a:lnTo>
                    <a:pt x="592" y="863"/>
                  </a:lnTo>
                  <a:lnTo>
                    <a:pt x="560" y="886"/>
                  </a:lnTo>
                  <a:lnTo>
                    <a:pt x="528" y="904"/>
                  </a:lnTo>
                  <a:lnTo>
                    <a:pt x="494" y="918"/>
                  </a:lnTo>
                  <a:lnTo>
                    <a:pt x="460" y="928"/>
                  </a:lnTo>
                  <a:lnTo>
                    <a:pt x="427" y="934"/>
                  </a:lnTo>
                  <a:lnTo>
                    <a:pt x="389" y="938"/>
                  </a:lnTo>
                  <a:lnTo>
                    <a:pt x="351" y="938"/>
                  </a:lnTo>
                  <a:lnTo>
                    <a:pt x="351" y="938"/>
                  </a:lnTo>
                  <a:lnTo>
                    <a:pt x="312" y="938"/>
                  </a:lnTo>
                  <a:lnTo>
                    <a:pt x="276" y="932"/>
                  </a:lnTo>
                  <a:lnTo>
                    <a:pt x="240" y="924"/>
                  </a:lnTo>
                  <a:lnTo>
                    <a:pt x="208" y="912"/>
                  </a:lnTo>
                  <a:lnTo>
                    <a:pt x="177" y="898"/>
                  </a:lnTo>
                  <a:lnTo>
                    <a:pt x="147" y="880"/>
                  </a:lnTo>
                  <a:lnTo>
                    <a:pt x="119" y="859"/>
                  </a:lnTo>
                  <a:lnTo>
                    <a:pt x="93" y="835"/>
                  </a:lnTo>
                  <a:lnTo>
                    <a:pt x="93" y="835"/>
                  </a:lnTo>
                  <a:lnTo>
                    <a:pt x="77" y="817"/>
                  </a:lnTo>
                  <a:lnTo>
                    <a:pt x="61" y="797"/>
                  </a:lnTo>
                  <a:lnTo>
                    <a:pt x="50" y="777"/>
                  </a:lnTo>
                  <a:lnTo>
                    <a:pt x="38" y="757"/>
                  </a:lnTo>
                  <a:lnTo>
                    <a:pt x="28" y="735"/>
                  </a:lnTo>
                  <a:lnTo>
                    <a:pt x="22" y="714"/>
                  </a:lnTo>
                  <a:lnTo>
                    <a:pt x="14" y="692"/>
                  </a:lnTo>
                  <a:lnTo>
                    <a:pt x="10" y="668"/>
                  </a:lnTo>
                  <a:lnTo>
                    <a:pt x="4" y="620"/>
                  </a:lnTo>
                  <a:lnTo>
                    <a:pt x="0" y="572"/>
                  </a:lnTo>
                  <a:lnTo>
                    <a:pt x="0" y="521"/>
                  </a:lnTo>
                  <a:lnTo>
                    <a:pt x="0" y="469"/>
                  </a:lnTo>
                  <a:lnTo>
                    <a:pt x="0" y="469"/>
                  </a:lnTo>
                  <a:lnTo>
                    <a:pt x="0" y="418"/>
                  </a:lnTo>
                  <a:lnTo>
                    <a:pt x="0" y="368"/>
                  </a:lnTo>
                  <a:lnTo>
                    <a:pt x="4" y="318"/>
                  </a:lnTo>
                  <a:lnTo>
                    <a:pt x="10" y="272"/>
                  </a:lnTo>
                  <a:lnTo>
                    <a:pt x="14" y="249"/>
                  </a:lnTo>
                  <a:lnTo>
                    <a:pt x="22" y="227"/>
                  </a:lnTo>
                  <a:lnTo>
                    <a:pt x="28" y="205"/>
                  </a:lnTo>
                  <a:lnTo>
                    <a:pt x="38" y="183"/>
                  </a:lnTo>
                  <a:lnTo>
                    <a:pt x="50" y="163"/>
                  </a:lnTo>
                  <a:lnTo>
                    <a:pt x="61" y="143"/>
                  </a:lnTo>
                  <a:lnTo>
                    <a:pt x="77" y="123"/>
                  </a:lnTo>
                  <a:lnTo>
                    <a:pt x="93" y="104"/>
                  </a:lnTo>
                  <a:lnTo>
                    <a:pt x="93" y="104"/>
                  </a:lnTo>
                  <a:lnTo>
                    <a:pt x="119" y="80"/>
                  </a:lnTo>
                  <a:lnTo>
                    <a:pt x="147" y="60"/>
                  </a:lnTo>
                  <a:lnTo>
                    <a:pt x="175" y="42"/>
                  </a:lnTo>
                  <a:lnTo>
                    <a:pt x="206" y="28"/>
                  </a:lnTo>
                  <a:lnTo>
                    <a:pt x="238" y="16"/>
                  </a:lnTo>
                  <a:lnTo>
                    <a:pt x="274" y="8"/>
                  </a:lnTo>
                  <a:lnTo>
                    <a:pt x="312" y="2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95" y="2"/>
                  </a:lnTo>
                  <a:lnTo>
                    <a:pt x="435" y="8"/>
                  </a:lnTo>
                  <a:lnTo>
                    <a:pt x="472" y="16"/>
                  </a:lnTo>
                  <a:lnTo>
                    <a:pt x="506" y="28"/>
                  </a:lnTo>
                  <a:lnTo>
                    <a:pt x="538" y="42"/>
                  </a:lnTo>
                  <a:lnTo>
                    <a:pt x="566" y="58"/>
                  </a:lnTo>
                  <a:lnTo>
                    <a:pt x="592" y="76"/>
                  </a:lnTo>
                  <a:lnTo>
                    <a:pt x="615" y="98"/>
                  </a:lnTo>
                  <a:lnTo>
                    <a:pt x="635" y="119"/>
                  </a:lnTo>
                  <a:lnTo>
                    <a:pt x="653" y="143"/>
                  </a:lnTo>
                  <a:lnTo>
                    <a:pt x="669" y="169"/>
                  </a:lnTo>
                  <a:lnTo>
                    <a:pt x="683" y="195"/>
                  </a:lnTo>
                  <a:lnTo>
                    <a:pt x="693" y="223"/>
                  </a:lnTo>
                  <a:lnTo>
                    <a:pt x="703" y="251"/>
                  </a:lnTo>
                  <a:lnTo>
                    <a:pt x="709" y="278"/>
                  </a:lnTo>
                  <a:lnTo>
                    <a:pt x="715" y="306"/>
                  </a:lnTo>
                  <a:lnTo>
                    <a:pt x="484" y="306"/>
                  </a:lnTo>
                  <a:lnTo>
                    <a:pt x="484" y="306"/>
                  </a:lnTo>
                  <a:lnTo>
                    <a:pt x="476" y="282"/>
                  </a:lnTo>
                  <a:lnTo>
                    <a:pt x="466" y="261"/>
                  </a:lnTo>
                  <a:lnTo>
                    <a:pt x="455" y="243"/>
                  </a:lnTo>
                  <a:lnTo>
                    <a:pt x="441" y="229"/>
                  </a:lnTo>
                  <a:lnTo>
                    <a:pt x="423" y="217"/>
                  </a:lnTo>
                  <a:lnTo>
                    <a:pt x="403" y="209"/>
                  </a:lnTo>
                  <a:lnTo>
                    <a:pt x="379" y="205"/>
                  </a:lnTo>
                  <a:lnTo>
                    <a:pt x="351" y="203"/>
                  </a:lnTo>
                  <a:lnTo>
                    <a:pt x="351" y="203"/>
                  </a:lnTo>
                  <a:lnTo>
                    <a:pt x="337" y="203"/>
                  </a:lnTo>
                  <a:lnTo>
                    <a:pt x="323" y="207"/>
                  </a:lnTo>
                  <a:lnTo>
                    <a:pt x="310" y="211"/>
                  </a:lnTo>
                  <a:lnTo>
                    <a:pt x="298" y="215"/>
                  </a:lnTo>
                  <a:lnTo>
                    <a:pt x="286" y="221"/>
                  </a:lnTo>
                  <a:lnTo>
                    <a:pt x="278" y="227"/>
                  </a:lnTo>
                  <a:lnTo>
                    <a:pt x="268" y="235"/>
                  </a:lnTo>
                  <a:lnTo>
                    <a:pt x="262" y="243"/>
                  </a:lnTo>
                  <a:lnTo>
                    <a:pt x="262" y="243"/>
                  </a:lnTo>
                  <a:lnTo>
                    <a:pt x="254" y="255"/>
                  </a:lnTo>
                  <a:lnTo>
                    <a:pt x="248" y="267"/>
                  </a:lnTo>
                  <a:lnTo>
                    <a:pt x="242" y="282"/>
                  </a:lnTo>
                  <a:lnTo>
                    <a:pt x="236" y="304"/>
                  </a:lnTo>
                  <a:lnTo>
                    <a:pt x="232" y="332"/>
                  </a:lnTo>
                  <a:lnTo>
                    <a:pt x="230" y="368"/>
                  </a:lnTo>
                  <a:lnTo>
                    <a:pt x="228" y="414"/>
                  </a:lnTo>
                  <a:lnTo>
                    <a:pt x="228" y="469"/>
                  </a:lnTo>
                  <a:lnTo>
                    <a:pt x="228" y="469"/>
                  </a:lnTo>
                  <a:lnTo>
                    <a:pt x="228" y="527"/>
                  </a:lnTo>
                  <a:lnTo>
                    <a:pt x="230" y="572"/>
                  </a:lnTo>
                  <a:lnTo>
                    <a:pt x="232" y="608"/>
                  </a:lnTo>
                  <a:lnTo>
                    <a:pt x="236" y="636"/>
                  </a:lnTo>
                  <a:lnTo>
                    <a:pt x="242" y="658"/>
                  </a:lnTo>
                  <a:lnTo>
                    <a:pt x="248" y="674"/>
                  </a:lnTo>
                  <a:lnTo>
                    <a:pt x="254" y="688"/>
                  </a:lnTo>
                  <a:lnTo>
                    <a:pt x="262" y="698"/>
                  </a:lnTo>
                  <a:lnTo>
                    <a:pt x="262" y="698"/>
                  </a:lnTo>
                  <a:lnTo>
                    <a:pt x="268" y="706"/>
                  </a:lnTo>
                  <a:lnTo>
                    <a:pt x="278" y="714"/>
                  </a:lnTo>
                  <a:lnTo>
                    <a:pt x="286" y="720"/>
                  </a:lnTo>
                  <a:lnTo>
                    <a:pt x="298" y="725"/>
                  </a:lnTo>
                  <a:lnTo>
                    <a:pt x="310" y="729"/>
                  </a:lnTo>
                  <a:lnTo>
                    <a:pt x="323" y="733"/>
                  </a:lnTo>
                  <a:lnTo>
                    <a:pt x="337" y="735"/>
                  </a:lnTo>
                  <a:lnTo>
                    <a:pt x="351" y="737"/>
                  </a:lnTo>
                  <a:lnTo>
                    <a:pt x="351" y="737"/>
                  </a:lnTo>
                  <a:lnTo>
                    <a:pt x="369" y="735"/>
                  </a:lnTo>
                  <a:lnTo>
                    <a:pt x="385" y="733"/>
                  </a:lnTo>
                  <a:lnTo>
                    <a:pt x="399" y="731"/>
                  </a:lnTo>
                  <a:lnTo>
                    <a:pt x="413" y="727"/>
                  </a:lnTo>
                  <a:lnTo>
                    <a:pt x="425" y="722"/>
                  </a:lnTo>
                  <a:lnTo>
                    <a:pt x="437" y="716"/>
                  </a:lnTo>
                  <a:lnTo>
                    <a:pt x="445" y="708"/>
                  </a:lnTo>
                  <a:lnTo>
                    <a:pt x="455" y="700"/>
                  </a:lnTo>
                  <a:lnTo>
                    <a:pt x="455" y="700"/>
                  </a:lnTo>
                  <a:lnTo>
                    <a:pt x="462" y="690"/>
                  </a:lnTo>
                  <a:lnTo>
                    <a:pt x="470" y="680"/>
                  </a:lnTo>
                  <a:lnTo>
                    <a:pt x="476" y="668"/>
                  </a:lnTo>
                  <a:lnTo>
                    <a:pt x="480" y="654"/>
                  </a:lnTo>
                  <a:lnTo>
                    <a:pt x="484" y="642"/>
                  </a:lnTo>
                  <a:lnTo>
                    <a:pt x="486" y="628"/>
                  </a:lnTo>
                  <a:lnTo>
                    <a:pt x="488" y="602"/>
                  </a:lnTo>
                  <a:lnTo>
                    <a:pt x="488" y="588"/>
                  </a:lnTo>
                  <a:lnTo>
                    <a:pt x="351" y="588"/>
                  </a:lnTo>
                  <a:lnTo>
                    <a:pt x="351" y="400"/>
                  </a:lnTo>
                  <a:lnTo>
                    <a:pt x="717" y="400"/>
                  </a:lnTo>
                  <a:lnTo>
                    <a:pt x="717" y="529"/>
                  </a:lnTo>
                  <a:lnTo>
                    <a:pt x="717" y="529"/>
                  </a:lnTo>
                  <a:lnTo>
                    <a:pt x="715" y="580"/>
                  </a:lnTo>
                  <a:lnTo>
                    <a:pt x="711" y="628"/>
                  </a:lnTo>
                  <a:lnTo>
                    <a:pt x="705" y="672"/>
                  </a:lnTo>
                  <a:lnTo>
                    <a:pt x="695" y="712"/>
                  </a:lnTo>
                  <a:lnTo>
                    <a:pt x="683" y="745"/>
                  </a:lnTo>
                  <a:lnTo>
                    <a:pt x="667" y="779"/>
                  </a:lnTo>
                  <a:lnTo>
                    <a:pt x="647" y="807"/>
                  </a:lnTo>
                  <a:lnTo>
                    <a:pt x="621" y="835"/>
                  </a:lnTo>
                  <a:lnTo>
                    <a:pt x="621" y="835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85" name="Google Shape;85;p26"/>
            <p:cNvSpPr/>
            <p:nvPr/>
          </p:nvSpPr>
          <p:spPr>
            <a:xfrm>
              <a:off x="9899651" y="1462088"/>
              <a:ext cx="555625" cy="733425"/>
            </a:xfrm>
            <a:custGeom>
              <a:rect b="b" l="l" r="r" t="t"/>
              <a:pathLst>
                <a:path extrusionOk="0" h="924" w="699">
                  <a:moveTo>
                    <a:pt x="470" y="924"/>
                  </a:moveTo>
                  <a:lnTo>
                    <a:pt x="470" y="559"/>
                  </a:lnTo>
                  <a:lnTo>
                    <a:pt x="228" y="559"/>
                  </a:lnTo>
                  <a:lnTo>
                    <a:pt x="228" y="924"/>
                  </a:lnTo>
                  <a:lnTo>
                    <a:pt x="0" y="924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28" y="356"/>
                  </a:lnTo>
                  <a:lnTo>
                    <a:pt x="470" y="356"/>
                  </a:lnTo>
                  <a:lnTo>
                    <a:pt x="470" y="0"/>
                  </a:lnTo>
                  <a:lnTo>
                    <a:pt x="699" y="0"/>
                  </a:lnTo>
                  <a:lnTo>
                    <a:pt x="699" y="924"/>
                  </a:lnTo>
                  <a:lnTo>
                    <a:pt x="470" y="924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86" name="Google Shape;86;p26"/>
            <p:cNvSpPr/>
            <p:nvPr/>
          </p:nvSpPr>
          <p:spPr>
            <a:xfrm>
              <a:off x="10552113" y="1462088"/>
              <a:ext cx="501650" cy="733425"/>
            </a:xfrm>
            <a:custGeom>
              <a:rect b="b" l="l" r="r" t="t"/>
              <a:pathLst>
                <a:path extrusionOk="0" h="924" w="631">
                  <a:moveTo>
                    <a:pt x="0" y="924"/>
                  </a:moveTo>
                  <a:lnTo>
                    <a:pt x="0" y="0"/>
                  </a:lnTo>
                  <a:lnTo>
                    <a:pt x="631" y="0"/>
                  </a:lnTo>
                  <a:lnTo>
                    <a:pt x="631" y="203"/>
                  </a:lnTo>
                  <a:lnTo>
                    <a:pt x="228" y="203"/>
                  </a:lnTo>
                  <a:lnTo>
                    <a:pt x="228" y="358"/>
                  </a:lnTo>
                  <a:lnTo>
                    <a:pt x="574" y="358"/>
                  </a:lnTo>
                  <a:lnTo>
                    <a:pt x="574" y="559"/>
                  </a:lnTo>
                  <a:lnTo>
                    <a:pt x="228" y="559"/>
                  </a:lnTo>
                  <a:lnTo>
                    <a:pt x="228" y="721"/>
                  </a:lnTo>
                  <a:lnTo>
                    <a:pt x="631" y="721"/>
                  </a:lnTo>
                  <a:lnTo>
                    <a:pt x="631" y="924"/>
                  </a:lnTo>
                  <a:lnTo>
                    <a:pt x="0" y="924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87" name="Google Shape;87;p26"/>
            <p:cNvSpPr/>
            <p:nvPr/>
          </p:nvSpPr>
          <p:spPr>
            <a:xfrm>
              <a:off x="11131551" y="1462088"/>
              <a:ext cx="582613" cy="733425"/>
            </a:xfrm>
            <a:custGeom>
              <a:rect b="b" l="l" r="r" t="t"/>
              <a:pathLst>
                <a:path extrusionOk="0" h="924" w="734">
                  <a:moveTo>
                    <a:pt x="468" y="924"/>
                  </a:moveTo>
                  <a:lnTo>
                    <a:pt x="305" y="580"/>
                  </a:lnTo>
                  <a:lnTo>
                    <a:pt x="228" y="580"/>
                  </a:lnTo>
                  <a:lnTo>
                    <a:pt x="228" y="924"/>
                  </a:lnTo>
                  <a:lnTo>
                    <a:pt x="0" y="924"/>
                  </a:lnTo>
                  <a:lnTo>
                    <a:pt x="0" y="0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405" y="2"/>
                  </a:lnTo>
                  <a:lnTo>
                    <a:pt x="440" y="6"/>
                  </a:lnTo>
                  <a:lnTo>
                    <a:pt x="472" y="14"/>
                  </a:lnTo>
                  <a:lnTo>
                    <a:pt x="504" y="26"/>
                  </a:lnTo>
                  <a:lnTo>
                    <a:pt x="532" y="38"/>
                  </a:lnTo>
                  <a:lnTo>
                    <a:pt x="557" y="54"/>
                  </a:lnTo>
                  <a:lnTo>
                    <a:pt x="581" y="72"/>
                  </a:lnTo>
                  <a:lnTo>
                    <a:pt x="603" y="92"/>
                  </a:lnTo>
                  <a:lnTo>
                    <a:pt x="621" y="113"/>
                  </a:lnTo>
                  <a:lnTo>
                    <a:pt x="639" y="137"/>
                  </a:lnTo>
                  <a:lnTo>
                    <a:pt x="653" y="161"/>
                  </a:lnTo>
                  <a:lnTo>
                    <a:pt x="663" y="187"/>
                  </a:lnTo>
                  <a:lnTo>
                    <a:pt x="673" y="213"/>
                  </a:lnTo>
                  <a:lnTo>
                    <a:pt x="679" y="241"/>
                  </a:lnTo>
                  <a:lnTo>
                    <a:pt x="683" y="268"/>
                  </a:lnTo>
                  <a:lnTo>
                    <a:pt x="685" y="298"/>
                  </a:lnTo>
                  <a:lnTo>
                    <a:pt x="685" y="298"/>
                  </a:lnTo>
                  <a:lnTo>
                    <a:pt x="683" y="320"/>
                  </a:lnTo>
                  <a:lnTo>
                    <a:pt x="681" y="342"/>
                  </a:lnTo>
                  <a:lnTo>
                    <a:pt x="677" y="364"/>
                  </a:lnTo>
                  <a:lnTo>
                    <a:pt x="671" y="384"/>
                  </a:lnTo>
                  <a:lnTo>
                    <a:pt x="663" y="402"/>
                  </a:lnTo>
                  <a:lnTo>
                    <a:pt x="655" y="419"/>
                  </a:lnTo>
                  <a:lnTo>
                    <a:pt x="647" y="435"/>
                  </a:lnTo>
                  <a:lnTo>
                    <a:pt x="635" y="451"/>
                  </a:lnTo>
                  <a:lnTo>
                    <a:pt x="625" y="465"/>
                  </a:lnTo>
                  <a:lnTo>
                    <a:pt x="613" y="479"/>
                  </a:lnTo>
                  <a:lnTo>
                    <a:pt x="587" y="503"/>
                  </a:lnTo>
                  <a:lnTo>
                    <a:pt x="559" y="523"/>
                  </a:lnTo>
                  <a:lnTo>
                    <a:pt x="534" y="539"/>
                  </a:lnTo>
                  <a:lnTo>
                    <a:pt x="734" y="924"/>
                  </a:lnTo>
                  <a:lnTo>
                    <a:pt x="468" y="924"/>
                  </a:lnTo>
                  <a:close/>
                  <a:moveTo>
                    <a:pt x="357" y="205"/>
                  </a:moveTo>
                  <a:lnTo>
                    <a:pt x="228" y="205"/>
                  </a:lnTo>
                  <a:lnTo>
                    <a:pt x="228" y="392"/>
                  </a:lnTo>
                  <a:lnTo>
                    <a:pt x="357" y="392"/>
                  </a:lnTo>
                  <a:lnTo>
                    <a:pt x="357" y="392"/>
                  </a:lnTo>
                  <a:lnTo>
                    <a:pt x="379" y="388"/>
                  </a:lnTo>
                  <a:lnTo>
                    <a:pt x="399" y="384"/>
                  </a:lnTo>
                  <a:lnTo>
                    <a:pt x="414" y="374"/>
                  </a:lnTo>
                  <a:lnTo>
                    <a:pt x="430" y="362"/>
                  </a:lnTo>
                  <a:lnTo>
                    <a:pt x="440" y="348"/>
                  </a:lnTo>
                  <a:lnTo>
                    <a:pt x="448" y="332"/>
                  </a:lnTo>
                  <a:lnTo>
                    <a:pt x="454" y="316"/>
                  </a:lnTo>
                  <a:lnTo>
                    <a:pt x="456" y="298"/>
                  </a:lnTo>
                  <a:lnTo>
                    <a:pt x="456" y="298"/>
                  </a:lnTo>
                  <a:lnTo>
                    <a:pt x="454" y="280"/>
                  </a:lnTo>
                  <a:lnTo>
                    <a:pt x="448" y="262"/>
                  </a:lnTo>
                  <a:lnTo>
                    <a:pt x="440" y="247"/>
                  </a:lnTo>
                  <a:lnTo>
                    <a:pt x="430" y="233"/>
                  </a:lnTo>
                  <a:lnTo>
                    <a:pt x="414" y="221"/>
                  </a:lnTo>
                  <a:lnTo>
                    <a:pt x="399" y="213"/>
                  </a:lnTo>
                  <a:lnTo>
                    <a:pt x="379" y="207"/>
                  </a:lnTo>
                  <a:lnTo>
                    <a:pt x="357" y="205"/>
                  </a:lnTo>
                  <a:lnTo>
                    <a:pt x="357" y="205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arlow Semi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2" name="Google Shape;25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/>
          <p:nvPr>
            <p:ph type="title"/>
          </p:nvPr>
        </p:nvSpPr>
        <p:spPr>
          <a:xfrm>
            <a:off x="228601" y="365125"/>
            <a:ext cx="117307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36"/>
          <p:cNvSpPr txBox="1"/>
          <p:nvPr>
            <p:ph idx="1" type="body"/>
          </p:nvPr>
        </p:nvSpPr>
        <p:spPr>
          <a:xfrm rot="5400000">
            <a:off x="3918326" y="-1864100"/>
            <a:ext cx="4351338" cy="11730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4" name="Google Shape;264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/>
          <p:nvPr>
            <p:ph type="title"/>
          </p:nvPr>
        </p:nvSpPr>
        <p:spPr>
          <a:xfrm>
            <a:off x="831850" y="3700327"/>
            <a:ext cx="10515600" cy="1679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arlow Semi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" type="body"/>
          </p:nvPr>
        </p:nvSpPr>
        <p:spPr>
          <a:xfrm>
            <a:off x="831850" y="5407291"/>
            <a:ext cx="10515600" cy="830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4" name="Google Shape;94;p27"/>
          <p:cNvGrpSpPr/>
          <p:nvPr/>
        </p:nvGrpSpPr>
        <p:grpSpPr>
          <a:xfrm>
            <a:off x="4005882" y="-9676"/>
            <a:ext cx="4180234" cy="3680239"/>
            <a:chOff x="3899217" y="-9676"/>
            <a:chExt cx="4180234" cy="3680239"/>
          </a:xfrm>
        </p:grpSpPr>
        <p:sp>
          <p:nvSpPr>
            <p:cNvPr id="95" name="Google Shape;95;p27"/>
            <p:cNvSpPr/>
            <p:nvPr/>
          </p:nvSpPr>
          <p:spPr>
            <a:xfrm>
              <a:off x="4038600" y="5012"/>
              <a:ext cx="3923360" cy="351751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grpSp>
          <p:nvGrpSpPr>
            <p:cNvPr id="96" name="Google Shape;96;p27"/>
            <p:cNvGrpSpPr/>
            <p:nvPr/>
          </p:nvGrpSpPr>
          <p:grpSpPr>
            <a:xfrm>
              <a:off x="4365155" y="186707"/>
              <a:ext cx="3270250" cy="3132138"/>
              <a:chOff x="3675063" y="190500"/>
              <a:chExt cx="3270250" cy="3132138"/>
            </a:xfrm>
          </p:grpSpPr>
          <p:sp>
            <p:nvSpPr>
              <p:cNvPr id="97" name="Google Shape;97;p27"/>
              <p:cNvSpPr/>
              <p:nvPr/>
            </p:nvSpPr>
            <p:spPr>
              <a:xfrm>
                <a:off x="3675063" y="2636838"/>
                <a:ext cx="3270250" cy="685800"/>
              </a:xfrm>
              <a:custGeom>
                <a:rect b="b" l="l" r="r" t="t"/>
                <a:pathLst>
                  <a:path extrusionOk="0" h="432" w="2060">
                    <a:moveTo>
                      <a:pt x="1880" y="333"/>
                    </a:moveTo>
                    <a:lnTo>
                      <a:pt x="1880" y="333"/>
                    </a:lnTo>
                    <a:lnTo>
                      <a:pt x="1915" y="375"/>
                    </a:lnTo>
                    <a:lnTo>
                      <a:pt x="1949" y="413"/>
                    </a:lnTo>
                    <a:lnTo>
                      <a:pt x="1949" y="413"/>
                    </a:lnTo>
                    <a:lnTo>
                      <a:pt x="1955" y="419"/>
                    </a:lnTo>
                    <a:lnTo>
                      <a:pt x="1961" y="423"/>
                    </a:lnTo>
                    <a:lnTo>
                      <a:pt x="1961" y="423"/>
                    </a:lnTo>
                    <a:lnTo>
                      <a:pt x="1976" y="426"/>
                    </a:lnTo>
                    <a:lnTo>
                      <a:pt x="2007" y="432"/>
                    </a:lnTo>
                    <a:lnTo>
                      <a:pt x="2007" y="432"/>
                    </a:lnTo>
                    <a:lnTo>
                      <a:pt x="2004" y="362"/>
                    </a:lnTo>
                    <a:lnTo>
                      <a:pt x="2003" y="303"/>
                    </a:lnTo>
                    <a:lnTo>
                      <a:pt x="2003" y="170"/>
                    </a:lnTo>
                    <a:lnTo>
                      <a:pt x="2003" y="170"/>
                    </a:lnTo>
                    <a:lnTo>
                      <a:pt x="2003" y="79"/>
                    </a:lnTo>
                    <a:lnTo>
                      <a:pt x="2004" y="53"/>
                    </a:lnTo>
                    <a:lnTo>
                      <a:pt x="2005" y="41"/>
                    </a:lnTo>
                    <a:lnTo>
                      <a:pt x="2005" y="41"/>
                    </a:lnTo>
                    <a:lnTo>
                      <a:pt x="2007" y="36"/>
                    </a:lnTo>
                    <a:lnTo>
                      <a:pt x="2009" y="32"/>
                    </a:lnTo>
                    <a:lnTo>
                      <a:pt x="2012" y="29"/>
                    </a:lnTo>
                    <a:lnTo>
                      <a:pt x="2016" y="26"/>
                    </a:lnTo>
                    <a:lnTo>
                      <a:pt x="2020" y="24"/>
                    </a:lnTo>
                    <a:lnTo>
                      <a:pt x="2025" y="23"/>
                    </a:lnTo>
                    <a:lnTo>
                      <a:pt x="2031" y="22"/>
                    </a:lnTo>
                    <a:lnTo>
                      <a:pt x="2037" y="22"/>
                    </a:lnTo>
                    <a:lnTo>
                      <a:pt x="2060" y="22"/>
                    </a:lnTo>
                    <a:lnTo>
                      <a:pt x="2060" y="4"/>
                    </a:lnTo>
                    <a:lnTo>
                      <a:pt x="2060" y="4"/>
                    </a:lnTo>
                    <a:lnTo>
                      <a:pt x="2021" y="5"/>
                    </a:lnTo>
                    <a:lnTo>
                      <a:pt x="1989" y="6"/>
                    </a:lnTo>
                    <a:lnTo>
                      <a:pt x="1989" y="6"/>
                    </a:lnTo>
                    <a:lnTo>
                      <a:pt x="1958" y="5"/>
                    </a:lnTo>
                    <a:lnTo>
                      <a:pt x="1916" y="4"/>
                    </a:lnTo>
                    <a:lnTo>
                      <a:pt x="1916" y="22"/>
                    </a:lnTo>
                    <a:lnTo>
                      <a:pt x="1937" y="24"/>
                    </a:lnTo>
                    <a:lnTo>
                      <a:pt x="1937" y="24"/>
                    </a:lnTo>
                    <a:lnTo>
                      <a:pt x="1951" y="26"/>
                    </a:lnTo>
                    <a:lnTo>
                      <a:pt x="1961" y="29"/>
                    </a:lnTo>
                    <a:lnTo>
                      <a:pt x="1965" y="31"/>
                    </a:lnTo>
                    <a:lnTo>
                      <a:pt x="1968" y="33"/>
                    </a:lnTo>
                    <a:lnTo>
                      <a:pt x="1970" y="36"/>
                    </a:lnTo>
                    <a:lnTo>
                      <a:pt x="1971" y="38"/>
                    </a:lnTo>
                    <a:lnTo>
                      <a:pt x="1971" y="38"/>
                    </a:lnTo>
                    <a:lnTo>
                      <a:pt x="1972" y="43"/>
                    </a:lnTo>
                    <a:lnTo>
                      <a:pt x="1973" y="50"/>
                    </a:lnTo>
                    <a:lnTo>
                      <a:pt x="1974" y="76"/>
                    </a:lnTo>
                    <a:lnTo>
                      <a:pt x="1975" y="115"/>
                    </a:lnTo>
                    <a:lnTo>
                      <a:pt x="1975" y="169"/>
                    </a:lnTo>
                    <a:lnTo>
                      <a:pt x="1975" y="358"/>
                    </a:lnTo>
                    <a:lnTo>
                      <a:pt x="1975" y="358"/>
                    </a:lnTo>
                    <a:lnTo>
                      <a:pt x="1945" y="322"/>
                    </a:lnTo>
                    <a:lnTo>
                      <a:pt x="1897" y="265"/>
                    </a:lnTo>
                    <a:lnTo>
                      <a:pt x="1796" y="141"/>
                    </a:lnTo>
                    <a:lnTo>
                      <a:pt x="1796" y="141"/>
                    </a:lnTo>
                    <a:lnTo>
                      <a:pt x="1769" y="107"/>
                    </a:lnTo>
                    <a:lnTo>
                      <a:pt x="1742" y="73"/>
                    </a:lnTo>
                    <a:lnTo>
                      <a:pt x="1742" y="73"/>
                    </a:lnTo>
                    <a:lnTo>
                      <a:pt x="1716" y="39"/>
                    </a:lnTo>
                    <a:lnTo>
                      <a:pt x="1688" y="4"/>
                    </a:lnTo>
                    <a:lnTo>
                      <a:pt x="1688" y="4"/>
                    </a:lnTo>
                    <a:lnTo>
                      <a:pt x="1663" y="5"/>
                    </a:lnTo>
                    <a:lnTo>
                      <a:pt x="1640" y="6"/>
                    </a:lnTo>
                    <a:lnTo>
                      <a:pt x="1640" y="6"/>
                    </a:lnTo>
                    <a:lnTo>
                      <a:pt x="1617" y="5"/>
                    </a:lnTo>
                    <a:lnTo>
                      <a:pt x="1584" y="4"/>
                    </a:lnTo>
                    <a:lnTo>
                      <a:pt x="1584" y="22"/>
                    </a:lnTo>
                    <a:lnTo>
                      <a:pt x="1602" y="22"/>
                    </a:lnTo>
                    <a:lnTo>
                      <a:pt x="1602" y="22"/>
                    </a:lnTo>
                    <a:lnTo>
                      <a:pt x="1608" y="22"/>
                    </a:lnTo>
                    <a:lnTo>
                      <a:pt x="1615" y="23"/>
                    </a:lnTo>
                    <a:lnTo>
                      <a:pt x="1620" y="25"/>
                    </a:lnTo>
                    <a:lnTo>
                      <a:pt x="1624" y="27"/>
                    </a:lnTo>
                    <a:lnTo>
                      <a:pt x="1624" y="27"/>
                    </a:lnTo>
                    <a:lnTo>
                      <a:pt x="1630" y="32"/>
                    </a:lnTo>
                    <a:lnTo>
                      <a:pt x="1635" y="39"/>
                    </a:lnTo>
                    <a:lnTo>
                      <a:pt x="1635" y="39"/>
                    </a:lnTo>
                    <a:lnTo>
                      <a:pt x="1637" y="42"/>
                    </a:lnTo>
                    <a:lnTo>
                      <a:pt x="1638" y="48"/>
                    </a:lnTo>
                    <a:lnTo>
                      <a:pt x="1639" y="62"/>
                    </a:lnTo>
                    <a:lnTo>
                      <a:pt x="1639" y="62"/>
                    </a:lnTo>
                    <a:lnTo>
                      <a:pt x="1640" y="144"/>
                    </a:lnTo>
                    <a:lnTo>
                      <a:pt x="1640" y="291"/>
                    </a:lnTo>
                    <a:lnTo>
                      <a:pt x="1640" y="291"/>
                    </a:lnTo>
                    <a:lnTo>
                      <a:pt x="1639" y="340"/>
                    </a:lnTo>
                    <a:lnTo>
                      <a:pt x="1637" y="379"/>
                    </a:lnTo>
                    <a:lnTo>
                      <a:pt x="1637" y="379"/>
                    </a:lnTo>
                    <a:lnTo>
                      <a:pt x="1636" y="387"/>
                    </a:lnTo>
                    <a:lnTo>
                      <a:pt x="1635" y="392"/>
                    </a:lnTo>
                    <a:lnTo>
                      <a:pt x="1632" y="397"/>
                    </a:lnTo>
                    <a:lnTo>
                      <a:pt x="1630" y="400"/>
                    </a:lnTo>
                    <a:lnTo>
                      <a:pt x="1630" y="400"/>
                    </a:lnTo>
                    <a:lnTo>
                      <a:pt x="1626" y="402"/>
                    </a:lnTo>
                    <a:lnTo>
                      <a:pt x="1621" y="404"/>
                    </a:lnTo>
                    <a:lnTo>
                      <a:pt x="1614" y="405"/>
                    </a:lnTo>
                    <a:lnTo>
                      <a:pt x="1605" y="405"/>
                    </a:lnTo>
                    <a:lnTo>
                      <a:pt x="1584" y="405"/>
                    </a:lnTo>
                    <a:lnTo>
                      <a:pt x="1584" y="424"/>
                    </a:lnTo>
                    <a:lnTo>
                      <a:pt x="1584" y="424"/>
                    </a:lnTo>
                    <a:lnTo>
                      <a:pt x="1666" y="422"/>
                    </a:lnTo>
                    <a:lnTo>
                      <a:pt x="1666" y="422"/>
                    </a:lnTo>
                    <a:lnTo>
                      <a:pt x="1694" y="423"/>
                    </a:lnTo>
                    <a:lnTo>
                      <a:pt x="1725" y="424"/>
                    </a:lnTo>
                    <a:lnTo>
                      <a:pt x="1725" y="405"/>
                    </a:lnTo>
                    <a:lnTo>
                      <a:pt x="1705" y="404"/>
                    </a:lnTo>
                    <a:lnTo>
                      <a:pt x="1705" y="404"/>
                    </a:lnTo>
                    <a:lnTo>
                      <a:pt x="1695" y="403"/>
                    </a:lnTo>
                    <a:lnTo>
                      <a:pt x="1687" y="401"/>
                    </a:lnTo>
                    <a:lnTo>
                      <a:pt x="1681" y="399"/>
                    </a:lnTo>
                    <a:lnTo>
                      <a:pt x="1677" y="397"/>
                    </a:lnTo>
                    <a:lnTo>
                      <a:pt x="1677" y="397"/>
                    </a:lnTo>
                    <a:lnTo>
                      <a:pt x="1675" y="394"/>
                    </a:lnTo>
                    <a:lnTo>
                      <a:pt x="1673" y="389"/>
                    </a:lnTo>
                    <a:lnTo>
                      <a:pt x="1671" y="381"/>
                    </a:lnTo>
                    <a:lnTo>
                      <a:pt x="1670" y="371"/>
                    </a:lnTo>
                    <a:lnTo>
                      <a:pt x="1670" y="371"/>
                    </a:lnTo>
                    <a:lnTo>
                      <a:pt x="1668" y="334"/>
                    </a:lnTo>
                    <a:lnTo>
                      <a:pt x="1668" y="274"/>
                    </a:lnTo>
                    <a:lnTo>
                      <a:pt x="1668" y="70"/>
                    </a:lnTo>
                    <a:lnTo>
                      <a:pt x="1880" y="333"/>
                    </a:lnTo>
                    <a:close/>
                    <a:moveTo>
                      <a:pt x="1223" y="80"/>
                    </a:moveTo>
                    <a:lnTo>
                      <a:pt x="1297" y="258"/>
                    </a:lnTo>
                    <a:lnTo>
                      <a:pt x="1149" y="258"/>
                    </a:lnTo>
                    <a:lnTo>
                      <a:pt x="1223" y="80"/>
                    </a:lnTo>
                    <a:close/>
                    <a:moveTo>
                      <a:pt x="1340" y="364"/>
                    </a:moveTo>
                    <a:lnTo>
                      <a:pt x="1340" y="364"/>
                    </a:lnTo>
                    <a:lnTo>
                      <a:pt x="1348" y="382"/>
                    </a:lnTo>
                    <a:lnTo>
                      <a:pt x="1350" y="392"/>
                    </a:lnTo>
                    <a:lnTo>
                      <a:pt x="1350" y="392"/>
                    </a:lnTo>
                    <a:lnTo>
                      <a:pt x="1349" y="397"/>
                    </a:lnTo>
                    <a:lnTo>
                      <a:pt x="1344" y="400"/>
                    </a:lnTo>
                    <a:lnTo>
                      <a:pt x="1344" y="400"/>
                    </a:lnTo>
                    <a:lnTo>
                      <a:pt x="1339" y="402"/>
                    </a:lnTo>
                    <a:lnTo>
                      <a:pt x="1326" y="403"/>
                    </a:lnTo>
                    <a:lnTo>
                      <a:pt x="1297" y="405"/>
                    </a:lnTo>
                    <a:lnTo>
                      <a:pt x="1297" y="424"/>
                    </a:lnTo>
                    <a:lnTo>
                      <a:pt x="1297" y="424"/>
                    </a:lnTo>
                    <a:lnTo>
                      <a:pt x="1345" y="423"/>
                    </a:lnTo>
                    <a:lnTo>
                      <a:pt x="1384" y="422"/>
                    </a:lnTo>
                    <a:lnTo>
                      <a:pt x="1384" y="422"/>
                    </a:lnTo>
                    <a:lnTo>
                      <a:pt x="1420" y="423"/>
                    </a:lnTo>
                    <a:lnTo>
                      <a:pt x="1457" y="424"/>
                    </a:lnTo>
                    <a:lnTo>
                      <a:pt x="1457" y="405"/>
                    </a:lnTo>
                    <a:lnTo>
                      <a:pt x="1457" y="405"/>
                    </a:lnTo>
                    <a:lnTo>
                      <a:pt x="1438" y="404"/>
                    </a:lnTo>
                    <a:lnTo>
                      <a:pt x="1432" y="402"/>
                    </a:lnTo>
                    <a:lnTo>
                      <a:pt x="1428" y="401"/>
                    </a:lnTo>
                    <a:lnTo>
                      <a:pt x="1428" y="401"/>
                    </a:lnTo>
                    <a:lnTo>
                      <a:pt x="1422" y="397"/>
                    </a:lnTo>
                    <a:lnTo>
                      <a:pt x="1416" y="391"/>
                    </a:lnTo>
                    <a:lnTo>
                      <a:pt x="1416" y="391"/>
                    </a:lnTo>
                    <a:lnTo>
                      <a:pt x="1408" y="376"/>
                    </a:lnTo>
                    <a:lnTo>
                      <a:pt x="1396" y="348"/>
                    </a:lnTo>
                    <a:lnTo>
                      <a:pt x="1247" y="0"/>
                    </a:lnTo>
                    <a:lnTo>
                      <a:pt x="1227" y="0"/>
                    </a:lnTo>
                    <a:lnTo>
                      <a:pt x="1227" y="0"/>
                    </a:lnTo>
                    <a:lnTo>
                      <a:pt x="1209" y="43"/>
                    </a:lnTo>
                    <a:lnTo>
                      <a:pt x="1183" y="107"/>
                    </a:lnTo>
                    <a:lnTo>
                      <a:pt x="1101" y="291"/>
                    </a:lnTo>
                    <a:lnTo>
                      <a:pt x="1101" y="291"/>
                    </a:lnTo>
                    <a:lnTo>
                      <a:pt x="1079" y="338"/>
                    </a:lnTo>
                    <a:lnTo>
                      <a:pt x="1059" y="382"/>
                    </a:lnTo>
                    <a:lnTo>
                      <a:pt x="1059" y="382"/>
                    </a:lnTo>
                    <a:lnTo>
                      <a:pt x="1052" y="394"/>
                    </a:lnTo>
                    <a:lnTo>
                      <a:pt x="1049" y="398"/>
                    </a:lnTo>
                    <a:lnTo>
                      <a:pt x="1045" y="401"/>
                    </a:lnTo>
                    <a:lnTo>
                      <a:pt x="1045" y="401"/>
                    </a:lnTo>
                    <a:lnTo>
                      <a:pt x="1041" y="402"/>
                    </a:lnTo>
                    <a:lnTo>
                      <a:pt x="1036" y="404"/>
                    </a:lnTo>
                    <a:lnTo>
                      <a:pt x="1019" y="405"/>
                    </a:lnTo>
                    <a:lnTo>
                      <a:pt x="1010" y="405"/>
                    </a:lnTo>
                    <a:lnTo>
                      <a:pt x="1010" y="424"/>
                    </a:lnTo>
                    <a:lnTo>
                      <a:pt x="1010" y="424"/>
                    </a:lnTo>
                    <a:lnTo>
                      <a:pt x="1044" y="423"/>
                    </a:lnTo>
                    <a:lnTo>
                      <a:pt x="1085" y="422"/>
                    </a:lnTo>
                    <a:lnTo>
                      <a:pt x="1085" y="422"/>
                    </a:lnTo>
                    <a:lnTo>
                      <a:pt x="1119" y="423"/>
                    </a:lnTo>
                    <a:lnTo>
                      <a:pt x="1149" y="424"/>
                    </a:lnTo>
                    <a:lnTo>
                      <a:pt x="1149" y="405"/>
                    </a:lnTo>
                    <a:lnTo>
                      <a:pt x="1120" y="402"/>
                    </a:lnTo>
                    <a:lnTo>
                      <a:pt x="1120" y="402"/>
                    </a:lnTo>
                    <a:lnTo>
                      <a:pt x="1108" y="400"/>
                    </a:lnTo>
                    <a:lnTo>
                      <a:pt x="1104" y="399"/>
                    </a:lnTo>
                    <a:lnTo>
                      <a:pt x="1101" y="397"/>
                    </a:lnTo>
                    <a:lnTo>
                      <a:pt x="1101" y="397"/>
                    </a:lnTo>
                    <a:lnTo>
                      <a:pt x="1100" y="396"/>
                    </a:lnTo>
                    <a:lnTo>
                      <a:pt x="1099" y="394"/>
                    </a:lnTo>
                    <a:lnTo>
                      <a:pt x="1098" y="388"/>
                    </a:lnTo>
                    <a:lnTo>
                      <a:pt x="1098" y="388"/>
                    </a:lnTo>
                    <a:lnTo>
                      <a:pt x="1099" y="380"/>
                    </a:lnTo>
                    <a:lnTo>
                      <a:pt x="1102" y="368"/>
                    </a:lnTo>
                    <a:lnTo>
                      <a:pt x="1108" y="351"/>
                    </a:lnTo>
                    <a:lnTo>
                      <a:pt x="1118" y="330"/>
                    </a:lnTo>
                    <a:lnTo>
                      <a:pt x="1137" y="282"/>
                    </a:lnTo>
                    <a:lnTo>
                      <a:pt x="1308" y="282"/>
                    </a:lnTo>
                    <a:lnTo>
                      <a:pt x="1340" y="364"/>
                    </a:lnTo>
                    <a:close/>
                    <a:moveTo>
                      <a:pt x="712" y="220"/>
                    </a:moveTo>
                    <a:lnTo>
                      <a:pt x="712" y="220"/>
                    </a:lnTo>
                    <a:lnTo>
                      <a:pt x="743" y="221"/>
                    </a:lnTo>
                    <a:lnTo>
                      <a:pt x="766" y="222"/>
                    </a:lnTo>
                    <a:lnTo>
                      <a:pt x="782" y="224"/>
                    </a:lnTo>
                    <a:lnTo>
                      <a:pt x="788" y="226"/>
                    </a:lnTo>
                    <a:lnTo>
                      <a:pt x="791" y="228"/>
                    </a:lnTo>
                    <a:lnTo>
                      <a:pt x="791" y="228"/>
                    </a:lnTo>
                    <a:lnTo>
                      <a:pt x="794" y="230"/>
                    </a:lnTo>
                    <a:lnTo>
                      <a:pt x="796" y="232"/>
                    </a:lnTo>
                    <a:lnTo>
                      <a:pt x="799" y="239"/>
                    </a:lnTo>
                    <a:lnTo>
                      <a:pt x="801" y="249"/>
                    </a:lnTo>
                    <a:lnTo>
                      <a:pt x="802" y="262"/>
                    </a:lnTo>
                    <a:lnTo>
                      <a:pt x="802" y="279"/>
                    </a:lnTo>
                    <a:lnTo>
                      <a:pt x="822" y="279"/>
                    </a:lnTo>
                    <a:lnTo>
                      <a:pt x="822" y="279"/>
                    </a:lnTo>
                    <a:lnTo>
                      <a:pt x="821" y="243"/>
                    </a:lnTo>
                    <a:lnTo>
                      <a:pt x="820" y="213"/>
                    </a:lnTo>
                    <a:lnTo>
                      <a:pt x="820" y="213"/>
                    </a:lnTo>
                    <a:lnTo>
                      <a:pt x="821" y="182"/>
                    </a:lnTo>
                    <a:lnTo>
                      <a:pt x="822" y="142"/>
                    </a:lnTo>
                    <a:lnTo>
                      <a:pt x="802" y="142"/>
                    </a:lnTo>
                    <a:lnTo>
                      <a:pt x="802" y="160"/>
                    </a:lnTo>
                    <a:lnTo>
                      <a:pt x="802" y="160"/>
                    </a:lnTo>
                    <a:lnTo>
                      <a:pt x="801" y="172"/>
                    </a:lnTo>
                    <a:lnTo>
                      <a:pt x="800" y="181"/>
                    </a:lnTo>
                    <a:lnTo>
                      <a:pt x="797" y="187"/>
                    </a:lnTo>
                    <a:lnTo>
                      <a:pt x="795" y="189"/>
                    </a:lnTo>
                    <a:lnTo>
                      <a:pt x="793" y="191"/>
                    </a:lnTo>
                    <a:lnTo>
                      <a:pt x="793" y="191"/>
                    </a:lnTo>
                    <a:lnTo>
                      <a:pt x="785" y="194"/>
                    </a:lnTo>
                    <a:lnTo>
                      <a:pt x="768" y="195"/>
                    </a:lnTo>
                    <a:lnTo>
                      <a:pt x="744" y="196"/>
                    </a:lnTo>
                    <a:lnTo>
                      <a:pt x="713" y="196"/>
                    </a:lnTo>
                    <a:lnTo>
                      <a:pt x="713" y="196"/>
                    </a:lnTo>
                    <a:lnTo>
                      <a:pt x="689" y="196"/>
                    </a:lnTo>
                    <a:lnTo>
                      <a:pt x="662" y="194"/>
                    </a:lnTo>
                    <a:lnTo>
                      <a:pt x="662" y="134"/>
                    </a:lnTo>
                    <a:lnTo>
                      <a:pt x="662" y="88"/>
                    </a:lnTo>
                    <a:lnTo>
                      <a:pt x="662" y="88"/>
                    </a:lnTo>
                    <a:lnTo>
                      <a:pt x="663" y="33"/>
                    </a:lnTo>
                    <a:lnTo>
                      <a:pt x="663" y="33"/>
                    </a:lnTo>
                    <a:lnTo>
                      <a:pt x="706" y="30"/>
                    </a:lnTo>
                    <a:lnTo>
                      <a:pt x="747" y="29"/>
                    </a:lnTo>
                    <a:lnTo>
                      <a:pt x="747" y="29"/>
                    </a:lnTo>
                    <a:lnTo>
                      <a:pt x="772" y="30"/>
                    </a:lnTo>
                    <a:lnTo>
                      <a:pt x="794" y="32"/>
                    </a:lnTo>
                    <a:lnTo>
                      <a:pt x="815" y="37"/>
                    </a:lnTo>
                    <a:lnTo>
                      <a:pt x="833" y="43"/>
                    </a:lnTo>
                    <a:lnTo>
                      <a:pt x="833" y="43"/>
                    </a:lnTo>
                    <a:lnTo>
                      <a:pt x="835" y="67"/>
                    </a:lnTo>
                    <a:lnTo>
                      <a:pt x="836" y="96"/>
                    </a:lnTo>
                    <a:lnTo>
                      <a:pt x="857" y="96"/>
                    </a:lnTo>
                    <a:lnTo>
                      <a:pt x="857" y="96"/>
                    </a:lnTo>
                    <a:lnTo>
                      <a:pt x="858" y="70"/>
                    </a:lnTo>
                    <a:lnTo>
                      <a:pt x="860" y="46"/>
                    </a:lnTo>
                    <a:lnTo>
                      <a:pt x="864" y="24"/>
                    </a:lnTo>
                    <a:lnTo>
                      <a:pt x="869" y="6"/>
                    </a:lnTo>
                    <a:lnTo>
                      <a:pt x="869" y="6"/>
                    </a:lnTo>
                    <a:lnTo>
                      <a:pt x="841" y="4"/>
                    </a:lnTo>
                    <a:lnTo>
                      <a:pt x="813" y="4"/>
                    </a:lnTo>
                    <a:lnTo>
                      <a:pt x="760" y="4"/>
                    </a:lnTo>
                    <a:lnTo>
                      <a:pt x="646" y="6"/>
                    </a:lnTo>
                    <a:lnTo>
                      <a:pt x="646" y="6"/>
                    </a:lnTo>
                    <a:lnTo>
                      <a:pt x="606" y="5"/>
                    </a:lnTo>
                    <a:lnTo>
                      <a:pt x="575" y="4"/>
                    </a:lnTo>
                    <a:lnTo>
                      <a:pt x="543" y="4"/>
                    </a:lnTo>
                    <a:lnTo>
                      <a:pt x="543" y="22"/>
                    </a:lnTo>
                    <a:lnTo>
                      <a:pt x="566" y="24"/>
                    </a:lnTo>
                    <a:lnTo>
                      <a:pt x="566" y="24"/>
                    </a:lnTo>
                    <a:lnTo>
                      <a:pt x="583" y="26"/>
                    </a:lnTo>
                    <a:lnTo>
                      <a:pt x="588" y="27"/>
                    </a:lnTo>
                    <a:lnTo>
                      <a:pt x="591" y="29"/>
                    </a:lnTo>
                    <a:lnTo>
                      <a:pt x="591" y="29"/>
                    </a:lnTo>
                    <a:lnTo>
                      <a:pt x="595" y="32"/>
                    </a:lnTo>
                    <a:lnTo>
                      <a:pt x="598" y="37"/>
                    </a:lnTo>
                    <a:lnTo>
                      <a:pt x="598" y="37"/>
                    </a:lnTo>
                    <a:lnTo>
                      <a:pt x="600" y="47"/>
                    </a:lnTo>
                    <a:lnTo>
                      <a:pt x="602" y="67"/>
                    </a:lnTo>
                    <a:lnTo>
                      <a:pt x="602" y="67"/>
                    </a:lnTo>
                    <a:lnTo>
                      <a:pt x="603" y="95"/>
                    </a:lnTo>
                    <a:lnTo>
                      <a:pt x="604" y="133"/>
                    </a:lnTo>
                    <a:lnTo>
                      <a:pt x="604" y="295"/>
                    </a:lnTo>
                    <a:lnTo>
                      <a:pt x="604" y="295"/>
                    </a:lnTo>
                    <a:lnTo>
                      <a:pt x="603" y="346"/>
                    </a:lnTo>
                    <a:lnTo>
                      <a:pt x="601" y="376"/>
                    </a:lnTo>
                    <a:lnTo>
                      <a:pt x="601" y="376"/>
                    </a:lnTo>
                    <a:lnTo>
                      <a:pt x="600" y="386"/>
                    </a:lnTo>
                    <a:lnTo>
                      <a:pt x="598" y="392"/>
                    </a:lnTo>
                    <a:lnTo>
                      <a:pt x="596" y="397"/>
                    </a:lnTo>
                    <a:lnTo>
                      <a:pt x="593" y="400"/>
                    </a:lnTo>
                    <a:lnTo>
                      <a:pt x="593" y="400"/>
                    </a:lnTo>
                    <a:lnTo>
                      <a:pt x="588" y="402"/>
                    </a:lnTo>
                    <a:lnTo>
                      <a:pt x="582" y="404"/>
                    </a:lnTo>
                    <a:lnTo>
                      <a:pt x="572" y="405"/>
                    </a:lnTo>
                    <a:lnTo>
                      <a:pt x="560" y="405"/>
                    </a:lnTo>
                    <a:lnTo>
                      <a:pt x="552" y="405"/>
                    </a:lnTo>
                    <a:lnTo>
                      <a:pt x="552" y="424"/>
                    </a:lnTo>
                    <a:lnTo>
                      <a:pt x="552" y="424"/>
                    </a:lnTo>
                    <a:lnTo>
                      <a:pt x="603" y="423"/>
                    </a:lnTo>
                    <a:lnTo>
                      <a:pt x="643" y="422"/>
                    </a:lnTo>
                    <a:lnTo>
                      <a:pt x="643" y="422"/>
                    </a:lnTo>
                    <a:lnTo>
                      <a:pt x="689" y="423"/>
                    </a:lnTo>
                    <a:lnTo>
                      <a:pt x="756" y="424"/>
                    </a:lnTo>
                    <a:lnTo>
                      <a:pt x="802" y="425"/>
                    </a:lnTo>
                    <a:lnTo>
                      <a:pt x="802" y="425"/>
                    </a:lnTo>
                    <a:lnTo>
                      <a:pt x="835" y="424"/>
                    </a:lnTo>
                    <a:lnTo>
                      <a:pt x="869" y="422"/>
                    </a:lnTo>
                    <a:lnTo>
                      <a:pt x="868" y="408"/>
                    </a:lnTo>
                    <a:lnTo>
                      <a:pt x="868" y="408"/>
                    </a:lnTo>
                    <a:lnTo>
                      <a:pt x="869" y="395"/>
                    </a:lnTo>
                    <a:lnTo>
                      <a:pt x="870" y="376"/>
                    </a:lnTo>
                    <a:lnTo>
                      <a:pt x="876" y="322"/>
                    </a:lnTo>
                    <a:lnTo>
                      <a:pt x="857" y="322"/>
                    </a:lnTo>
                    <a:lnTo>
                      <a:pt x="857" y="322"/>
                    </a:lnTo>
                    <a:lnTo>
                      <a:pt x="849" y="358"/>
                    </a:lnTo>
                    <a:lnTo>
                      <a:pt x="841" y="387"/>
                    </a:lnTo>
                    <a:lnTo>
                      <a:pt x="841" y="387"/>
                    </a:lnTo>
                    <a:lnTo>
                      <a:pt x="826" y="392"/>
                    </a:lnTo>
                    <a:lnTo>
                      <a:pt x="810" y="395"/>
                    </a:lnTo>
                    <a:lnTo>
                      <a:pt x="810" y="395"/>
                    </a:lnTo>
                    <a:lnTo>
                      <a:pt x="786" y="397"/>
                    </a:lnTo>
                    <a:lnTo>
                      <a:pt x="756" y="398"/>
                    </a:lnTo>
                    <a:lnTo>
                      <a:pt x="756" y="398"/>
                    </a:lnTo>
                    <a:lnTo>
                      <a:pt x="707" y="397"/>
                    </a:lnTo>
                    <a:lnTo>
                      <a:pt x="663" y="395"/>
                    </a:lnTo>
                    <a:lnTo>
                      <a:pt x="663" y="395"/>
                    </a:lnTo>
                    <a:lnTo>
                      <a:pt x="662" y="337"/>
                    </a:lnTo>
                    <a:lnTo>
                      <a:pt x="662" y="296"/>
                    </a:lnTo>
                    <a:lnTo>
                      <a:pt x="662" y="222"/>
                    </a:lnTo>
                    <a:lnTo>
                      <a:pt x="662" y="222"/>
                    </a:lnTo>
                    <a:lnTo>
                      <a:pt x="688" y="221"/>
                    </a:lnTo>
                    <a:lnTo>
                      <a:pt x="712" y="220"/>
                    </a:lnTo>
                    <a:lnTo>
                      <a:pt x="712" y="220"/>
                    </a:lnTo>
                    <a:close/>
                    <a:moveTo>
                      <a:pt x="281" y="87"/>
                    </a:moveTo>
                    <a:lnTo>
                      <a:pt x="281" y="87"/>
                    </a:lnTo>
                    <a:lnTo>
                      <a:pt x="306" y="65"/>
                    </a:lnTo>
                    <a:lnTo>
                      <a:pt x="325" y="49"/>
                    </a:lnTo>
                    <a:lnTo>
                      <a:pt x="340" y="37"/>
                    </a:lnTo>
                    <a:lnTo>
                      <a:pt x="350" y="30"/>
                    </a:lnTo>
                    <a:lnTo>
                      <a:pt x="350" y="30"/>
                    </a:lnTo>
                    <a:lnTo>
                      <a:pt x="358" y="26"/>
                    </a:lnTo>
                    <a:lnTo>
                      <a:pt x="366" y="24"/>
                    </a:lnTo>
                    <a:lnTo>
                      <a:pt x="375" y="22"/>
                    </a:lnTo>
                    <a:lnTo>
                      <a:pt x="386" y="22"/>
                    </a:lnTo>
                    <a:lnTo>
                      <a:pt x="402" y="22"/>
                    </a:lnTo>
                    <a:lnTo>
                      <a:pt x="402" y="4"/>
                    </a:lnTo>
                    <a:lnTo>
                      <a:pt x="402" y="4"/>
                    </a:lnTo>
                    <a:lnTo>
                      <a:pt x="376" y="5"/>
                    </a:lnTo>
                    <a:lnTo>
                      <a:pt x="353" y="6"/>
                    </a:lnTo>
                    <a:lnTo>
                      <a:pt x="353" y="6"/>
                    </a:lnTo>
                    <a:lnTo>
                      <a:pt x="329" y="5"/>
                    </a:lnTo>
                    <a:lnTo>
                      <a:pt x="299" y="4"/>
                    </a:lnTo>
                    <a:lnTo>
                      <a:pt x="299" y="24"/>
                    </a:lnTo>
                    <a:lnTo>
                      <a:pt x="215" y="111"/>
                    </a:lnTo>
                    <a:lnTo>
                      <a:pt x="215" y="111"/>
                    </a:lnTo>
                    <a:lnTo>
                      <a:pt x="180" y="146"/>
                    </a:lnTo>
                    <a:lnTo>
                      <a:pt x="158" y="169"/>
                    </a:lnTo>
                    <a:lnTo>
                      <a:pt x="158" y="169"/>
                    </a:lnTo>
                    <a:lnTo>
                      <a:pt x="139" y="185"/>
                    </a:lnTo>
                    <a:lnTo>
                      <a:pt x="117" y="205"/>
                    </a:lnTo>
                    <a:lnTo>
                      <a:pt x="112" y="205"/>
                    </a:lnTo>
                    <a:lnTo>
                      <a:pt x="112" y="124"/>
                    </a:lnTo>
                    <a:lnTo>
                      <a:pt x="112" y="124"/>
                    </a:lnTo>
                    <a:lnTo>
                      <a:pt x="112" y="73"/>
                    </a:lnTo>
                    <a:lnTo>
                      <a:pt x="113" y="47"/>
                    </a:lnTo>
                    <a:lnTo>
                      <a:pt x="113" y="47"/>
                    </a:lnTo>
                    <a:lnTo>
                      <a:pt x="114" y="41"/>
                    </a:lnTo>
                    <a:lnTo>
                      <a:pt x="115" y="36"/>
                    </a:lnTo>
                    <a:lnTo>
                      <a:pt x="118" y="31"/>
                    </a:lnTo>
                    <a:lnTo>
                      <a:pt x="121" y="28"/>
                    </a:lnTo>
                    <a:lnTo>
                      <a:pt x="121" y="28"/>
                    </a:lnTo>
                    <a:lnTo>
                      <a:pt x="124" y="26"/>
                    </a:lnTo>
                    <a:lnTo>
                      <a:pt x="129" y="24"/>
                    </a:lnTo>
                    <a:lnTo>
                      <a:pt x="136" y="23"/>
                    </a:lnTo>
                    <a:lnTo>
                      <a:pt x="145" y="23"/>
                    </a:lnTo>
                    <a:lnTo>
                      <a:pt x="169" y="22"/>
                    </a:lnTo>
                    <a:lnTo>
                      <a:pt x="169" y="4"/>
                    </a:lnTo>
                    <a:lnTo>
                      <a:pt x="169" y="4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46" y="5"/>
                    </a:lnTo>
                    <a:lnTo>
                      <a:pt x="0" y="4"/>
                    </a:lnTo>
                    <a:lnTo>
                      <a:pt x="0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34" y="22"/>
                    </a:lnTo>
                    <a:lnTo>
                      <a:pt x="42" y="24"/>
                    </a:lnTo>
                    <a:lnTo>
                      <a:pt x="48" y="27"/>
                    </a:lnTo>
                    <a:lnTo>
                      <a:pt x="51" y="29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4" y="42"/>
                    </a:lnTo>
                    <a:lnTo>
                      <a:pt x="56" y="60"/>
                    </a:lnTo>
                    <a:lnTo>
                      <a:pt x="57" y="87"/>
                    </a:lnTo>
                    <a:lnTo>
                      <a:pt x="57" y="123"/>
                    </a:lnTo>
                    <a:lnTo>
                      <a:pt x="57" y="322"/>
                    </a:lnTo>
                    <a:lnTo>
                      <a:pt x="57" y="322"/>
                    </a:lnTo>
                    <a:lnTo>
                      <a:pt x="57" y="351"/>
                    </a:lnTo>
                    <a:lnTo>
                      <a:pt x="56" y="373"/>
                    </a:lnTo>
                    <a:lnTo>
                      <a:pt x="54" y="389"/>
                    </a:lnTo>
                    <a:lnTo>
                      <a:pt x="52" y="397"/>
                    </a:lnTo>
                    <a:lnTo>
                      <a:pt x="52" y="397"/>
                    </a:lnTo>
                    <a:lnTo>
                      <a:pt x="48" y="400"/>
                    </a:lnTo>
                    <a:lnTo>
                      <a:pt x="42" y="403"/>
                    </a:lnTo>
                    <a:lnTo>
                      <a:pt x="34" y="405"/>
                    </a:lnTo>
                    <a:lnTo>
                      <a:pt x="24" y="405"/>
                    </a:lnTo>
                    <a:lnTo>
                      <a:pt x="0" y="405"/>
                    </a:lnTo>
                    <a:lnTo>
                      <a:pt x="0" y="424"/>
                    </a:lnTo>
                    <a:lnTo>
                      <a:pt x="0" y="424"/>
                    </a:lnTo>
                    <a:lnTo>
                      <a:pt x="43" y="423"/>
                    </a:lnTo>
                    <a:lnTo>
                      <a:pt x="84" y="422"/>
                    </a:lnTo>
                    <a:lnTo>
                      <a:pt x="84" y="422"/>
                    </a:lnTo>
                    <a:lnTo>
                      <a:pt x="124" y="423"/>
                    </a:lnTo>
                    <a:lnTo>
                      <a:pt x="169" y="424"/>
                    </a:lnTo>
                    <a:lnTo>
                      <a:pt x="169" y="405"/>
                    </a:lnTo>
                    <a:lnTo>
                      <a:pt x="146" y="405"/>
                    </a:lnTo>
                    <a:lnTo>
                      <a:pt x="146" y="405"/>
                    </a:lnTo>
                    <a:lnTo>
                      <a:pt x="134" y="404"/>
                    </a:lnTo>
                    <a:lnTo>
                      <a:pt x="125" y="403"/>
                    </a:lnTo>
                    <a:lnTo>
                      <a:pt x="122" y="401"/>
                    </a:lnTo>
                    <a:lnTo>
                      <a:pt x="119" y="399"/>
                    </a:lnTo>
                    <a:lnTo>
                      <a:pt x="117" y="397"/>
                    </a:lnTo>
                    <a:lnTo>
                      <a:pt x="114" y="395"/>
                    </a:lnTo>
                    <a:lnTo>
                      <a:pt x="114" y="395"/>
                    </a:lnTo>
                    <a:lnTo>
                      <a:pt x="113" y="388"/>
                    </a:lnTo>
                    <a:lnTo>
                      <a:pt x="112" y="373"/>
                    </a:lnTo>
                    <a:lnTo>
                      <a:pt x="112" y="323"/>
                    </a:lnTo>
                    <a:lnTo>
                      <a:pt x="112" y="233"/>
                    </a:lnTo>
                    <a:lnTo>
                      <a:pt x="112" y="233"/>
                    </a:lnTo>
                    <a:lnTo>
                      <a:pt x="112" y="228"/>
                    </a:lnTo>
                    <a:lnTo>
                      <a:pt x="113" y="223"/>
                    </a:lnTo>
                    <a:lnTo>
                      <a:pt x="115" y="221"/>
                    </a:lnTo>
                    <a:lnTo>
                      <a:pt x="119" y="220"/>
                    </a:lnTo>
                    <a:lnTo>
                      <a:pt x="119" y="220"/>
                    </a:lnTo>
                    <a:lnTo>
                      <a:pt x="123" y="223"/>
                    </a:lnTo>
                    <a:lnTo>
                      <a:pt x="131" y="231"/>
                    </a:lnTo>
                    <a:lnTo>
                      <a:pt x="334" y="424"/>
                    </a:lnTo>
                    <a:lnTo>
                      <a:pt x="334" y="424"/>
                    </a:lnTo>
                    <a:lnTo>
                      <a:pt x="356" y="423"/>
                    </a:lnTo>
                    <a:lnTo>
                      <a:pt x="376" y="422"/>
                    </a:lnTo>
                    <a:lnTo>
                      <a:pt x="376" y="422"/>
                    </a:lnTo>
                    <a:lnTo>
                      <a:pt x="396" y="423"/>
                    </a:lnTo>
                    <a:lnTo>
                      <a:pt x="419" y="424"/>
                    </a:lnTo>
                    <a:lnTo>
                      <a:pt x="419" y="405"/>
                    </a:lnTo>
                    <a:lnTo>
                      <a:pt x="419" y="405"/>
                    </a:lnTo>
                    <a:lnTo>
                      <a:pt x="407" y="405"/>
                    </a:lnTo>
                    <a:lnTo>
                      <a:pt x="400" y="403"/>
                    </a:lnTo>
                    <a:lnTo>
                      <a:pt x="400" y="403"/>
                    </a:lnTo>
                    <a:lnTo>
                      <a:pt x="394" y="401"/>
                    </a:lnTo>
                    <a:lnTo>
                      <a:pt x="389" y="396"/>
                    </a:lnTo>
                    <a:lnTo>
                      <a:pt x="370" y="378"/>
                    </a:lnTo>
                    <a:lnTo>
                      <a:pt x="169" y="191"/>
                    </a:lnTo>
                    <a:lnTo>
                      <a:pt x="281" y="8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98" name="Google Shape;98;p27"/>
              <p:cNvSpPr/>
              <p:nvPr/>
            </p:nvSpPr>
            <p:spPr>
              <a:xfrm>
                <a:off x="5529263" y="1169988"/>
                <a:ext cx="1588" cy="158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99" name="Google Shape;99;p27"/>
              <p:cNvSpPr/>
              <p:nvPr/>
            </p:nvSpPr>
            <p:spPr>
              <a:xfrm>
                <a:off x="5416551" y="939800"/>
                <a:ext cx="158750" cy="282575"/>
              </a:xfrm>
              <a:custGeom>
                <a:rect b="b" l="l" r="r" t="t"/>
                <a:pathLst>
                  <a:path extrusionOk="0" h="178" w="100">
                    <a:moveTo>
                      <a:pt x="98" y="27"/>
                    </a:moveTo>
                    <a:lnTo>
                      <a:pt x="57" y="0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0" y="1"/>
                    </a:lnTo>
                    <a:lnTo>
                      <a:pt x="48" y="1"/>
                    </a:lnTo>
                    <a:lnTo>
                      <a:pt x="47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3" y="5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6" y="29"/>
                    </a:lnTo>
                    <a:lnTo>
                      <a:pt x="26" y="32"/>
                    </a:lnTo>
                    <a:lnTo>
                      <a:pt x="26" y="33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8" y="38"/>
                    </a:lnTo>
                    <a:lnTo>
                      <a:pt x="27" y="40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4" y="42"/>
                    </a:lnTo>
                    <a:lnTo>
                      <a:pt x="23" y="44"/>
                    </a:lnTo>
                    <a:lnTo>
                      <a:pt x="22" y="47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2" y="54"/>
                    </a:lnTo>
                    <a:lnTo>
                      <a:pt x="22" y="54"/>
                    </a:lnTo>
                    <a:lnTo>
                      <a:pt x="22" y="58"/>
                    </a:lnTo>
                    <a:lnTo>
                      <a:pt x="22" y="59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3" y="61"/>
                    </a:lnTo>
                    <a:lnTo>
                      <a:pt x="24" y="62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9" y="68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3" y="75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1" y="83"/>
                    </a:lnTo>
                    <a:lnTo>
                      <a:pt x="41" y="83"/>
                    </a:lnTo>
                    <a:lnTo>
                      <a:pt x="43" y="87"/>
                    </a:lnTo>
                    <a:lnTo>
                      <a:pt x="43" y="87"/>
                    </a:lnTo>
                    <a:lnTo>
                      <a:pt x="43" y="87"/>
                    </a:lnTo>
                    <a:lnTo>
                      <a:pt x="43" y="87"/>
                    </a:lnTo>
                    <a:lnTo>
                      <a:pt x="43" y="88"/>
                    </a:lnTo>
                    <a:lnTo>
                      <a:pt x="41" y="89"/>
                    </a:lnTo>
                    <a:lnTo>
                      <a:pt x="40" y="89"/>
                    </a:lnTo>
                    <a:lnTo>
                      <a:pt x="40" y="89"/>
                    </a:lnTo>
                    <a:lnTo>
                      <a:pt x="38" y="90"/>
                    </a:lnTo>
                    <a:lnTo>
                      <a:pt x="37" y="90"/>
                    </a:lnTo>
                    <a:lnTo>
                      <a:pt x="37" y="90"/>
                    </a:lnTo>
                    <a:lnTo>
                      <a:pt x="37" y="90"/>
                    </a:lnTo>
                    <a:lnTo>
                      <a:pt x="35" y="91"/>
                    </a:lnTo>
                    <a:lnTo>
                      <a:pt x="25" y="98"/>
                    </a:lnTo>
                    <a:lnTo>
                      <a:pt x="25" y="98"/>
                    </a:lnTo>
                    <a:lnTo>
                      <a:pt x="24" y="100"/>
                    </a:lnTo>
                    <a:lnTo>
                      <a:pt x="23" y="102"/>
                    </a:lnTo>
                    <a:lnTo>
                      <a:pt x="23" y="103"/>
                    </a:lnTo>
                    <a:lnTo>
                      <a:pt x="23" y="103"/>
                    </a:lnTo>
                    <a:lnTo>
                      <a:pt x="22" y="103"/>
                    </a:lnTo>
                    <a:lnTo>
                      <a:pt x="22" y="103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17" y="104"/>
                    </a:lnTo>
                    <a:lnTo>
                      <a:pt x="14" y="105"/>
                    </a:lnTo>
                    <a:lnTo>
                      <a:pt x="14" y="105"/>
                    </a:lnTo>
                    <a:lnTo>
                      <a:pt x="10" y="107"/>
                    </a:lnTo>
                    <a:lnTo>
                      <a:pt x="8" y="110"/>
                    </a:lnTo>
                    <a:lnTo>
                      <a:pt x="6" y="112"/>
                    </a:lnTo>
                    <a:lnTo>
                      <a:pt x="6" y="112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0" y="125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8"/>
                    </a:lnTo>
                    <a:lnTo>
                      <a:pt x="1" y="138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8" y="147"/>
                    </a:lnTo>
                    <a:lnTo>
                      <a:pt x="10" y="148"/>
                    </a:lnTo>
                    <a:lnTo>
                      <a:pt x="14" y="148"/>
                    </a:lnTo>
                    <a:lnTo>
                      <a:pt x="14" y="148"/>
                    </a:lnTo>
                    <a:lnTo>
                      <a:pt x="17" y="152"/>
                    </a:lnTo>
                    <a:lnTo>
                      <a:pt x="17" y="152"/>
                    </a:lnTo>
                    <a:lnTo>
                      <a:pt x="19" y="154"/>
                    </a:lnTo>
                    <a:lnTo>
                      <a:pt x="20" y="154"/>
                    </a:lnTo>
                    <a:lnTo>
                      <a:pt x="21" y="155"/>
                    </a:lnTo>
                    <a:lnTo>
                      <a:pt x="21" y="155"/>
                    </a:lnTo>
                    <a:lnTo>
                      <a:pt x="21" y="155"/>
                    </a:lnTo>
                    <a:lnTo>
                      <a:pt x="21" y="157"/>
                    </a:lnTo>
                    <a:lnTo>
                      <a:pt x="21" y="157"/>
                    </a:lnTo>
                    <a:lnTo>
                      <a:pt x="23" y="159"/>
                    </a:lnTo>
                    <a:lnTo>
                      <a:pt x="26" y="161"/>
                    </a:lnTo>
                    <a:lnTo>
                      <a:pt x="26" y="161"/>
                    </a:lnTo>
                    <a:lnTo>
                      <a:pt x="29" y="161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34" y="159"/>
                    </a:lnTo>
                    <a:lnTo>
                      <a:pt x="35" y="160"/>
                    </a:lnTo>
                    <a:lnTo>
                      <a:pt x="35" y="160"/>
                    </a:lnTo>
                    <a:lnTo>
                      <a:pt x="35" y="161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1" y="172"/>
                    </a:lnTo>
                    <a:lnTo>
                      <a:pt x="31" y="172"/>
                    </a:lnTo>
                    <a:lnTo>
                      <a:pt x="31" y="175"/>
                    </a:lnTo>
                    <a:lnTo>
                      <a:pt x="33" y="177"/>
                    </a:lnTo>
                    <a:lnTo>
                      <a:pt x="35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9" y="178"/>
                    </a:lnTo>
                    <a:lnTo>
                      <a:pt x="39" y="178"/>
                    </a:lnTo>
                    <a:lnTo>
                      <a:pt x="43" y="177"/>
                    </a:lnTo>
                    <a:lnTo>
                      <a:pt x="43" y="177"/>
                    </a:lnTo>
                    <a:lnTo>
                      <a:pt x="45" y="176"/>
                    </a:lnTo>
                    <a:lnTo>
                      <a:pt x="47" y="174"/>
                    </a:lnTo>
                    <a:lnTo>
                      <a:pt x="48" y="172"/>
                    </a:lnTo>
                    <a:lnTo>
                      <a:pt x="48" y="172"/>
                    </a:lnTo>
                    <a:lnTo>
                      <a:pt x="52" y="167"/>
                    </a:lnTo>
                    <a:lnTo>
                      <a:pt x="52" y="167"/>
                    </a:lnTo>
                    <a:lnTo>
                      <a:pt x="54" y="165"/>
                    </a:lnTo>
                    <a:lnTo>
                      <a:pt x="54" y="164"/>
                    </a:lnTo>
                    <a:lnTo>
                      <a:pt x="55" y="163"/>
                    </a:lnTo>
                    <a:lnTo>
                      <a:pt x="55" y="163"/>
                    </a:lnTo>
                    <a:lnTo>
                      <a:pt x="57" y="159"/>
                    </a:lnTo>
                    <a:lnTo>
                      <a:pt x="59" y="155"/>
                    </a:lnTo>
                    <a:lnTo>
                      <a:pt x="59" y="155"/>
                    </a:lnTo>
                    <a:lnTo>
                      <a:pt x="62" y="152"/>
                    </a:lnTo>
                    <a:lnTo>
                      <a:pt x="62" y="152"/>
                    </a:lnTo>
                    <a:lnTo>
                      <a:pt x="67" y="147"/>
                    </a:lnTo>
                    <a:lnTo>
                      <a:pt x="67" y="147"/>
                    </a:lnTo>
                    <a:lnTo>
                      <a:pt x="70" y="145"/>
                    </a:lnTo>
                    <a:lnTo>
                      <a:pt x="71" y="144"/>
                    </a:lnTo>
                    <a:lnTo>
                      <a:pt x="71" y="144"/>
                    </a:lnTo>
                    <a:lnTo>
                      <a:pt x="71" y="144"/>
                    </a:lnTo>
                    <a:lnTo>
                      <a:pt x="72" y="14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5" y="140"/>
                    </a:lnTo>
                    <a:lnTo>
                      <a:pt x="76" y="138"/>
                    </a:lnTo>
                    <a:lnTo>
                      <a:pt x="76" y="138"/>
                    </a:lnTo>
                    <a:lnTo>
                      <a:pt x="76" y="136"/>
                    </a:lnTo>
                    <a:lnTo>
                      <a:pt x="76" y="134"/>
                    </a:lnTo>
                    <a:lnTo>
                      <a:pt x="76" y="134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77" y="131"/>
                    </a:lnTo>
                    <a:lnTo>
                      <a:pt x="77" y="131"/>
                    </a:lnTo>
                    <a:lnTo>
                      <a:pt x="79" y="129"/>
                    </a:lnTo>
                    <a:lnTo>
                      <a:pt x="80" y="127"/>
                    </a:lnTo>
                    <a:lnTo>
                      <a:pt x="80" y="127"/>
                    </a:lnTo>
                    <a:lnTo>
                      <a:pt x="86" y="114"/>
                    </a:lnTo>
                    <a:lnTo>
                      <a:pt x="89" y="100"/>
                    </a:lnTo>
                    <a:lnTo>
                      <a:pt x="92" y="86"/>
                    </a:lnTo>
                    <a:lnTo>
                      <a:pt x="94" y="71"/>
                    </a:lnTo>
                    <a:lnTo>
                      <a:pt x="94" y="71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4" y="66"/>
                    </a:lnTo>
                    <a:lnTo>
                      <a:pt x="93" y="64"/>
                    </a:lnTo>
                    <a:lnTo>
                      <a:pt x="93" y="64"/>
                    </a:lnTo>
                    <a:lnTo>
                      <a:pt x="91" y="63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7" y="63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85" y="65"/>
                    </a:lnTo>
                    <a:lnTo>
                      <a:pt x="85" y="65"/>
                    </a:lnTo>
                    <a:lnTo>
                      <a:pt x="84" y="65"/>
                    </a:lnTo>
                    <a:lnTo>
                      <a:pt x="84" y="65"/>
                    </a:lnTo>
                    <a:lnTo>
                      <a:pt x="81" y="64"/>
                    </a:lnTo>
                    <a:lnTo>
                      <a:pt x="81" y="64"/>
                    </a:lnTo>
                    <a:lnTo>
                      <a:pt x="82" y="62"/>
                    </a:lnTo>
                    <a:lnTo>
                      <a:pt x="82" y="62"/>
                    </a:lnTo>
                    <a:lnTo>
                      <a:pt x="82" y="62"/>
                    </a:lnTo>
                    <a:lnTo>
                      <a:pt x="84" y="60"/>
                    </a:lnTo>
                    <a:lnTo>
                      <a:pt x="84" y="60"/>
                    </a:lnTo>
                    <a:lnTo>
                      <a:pt x="84" y="60"/>
                    </a:lnTo>
                    <a:lnTo>
                      <a:pt x="84" y="60"/>
                    </a:lnTo>
                    <a:lnTo>
                      <a:pt x="89" y="59"/>
                    </a:lnTo>
                    <a:lnTo>
                      <a:pt x="89" y="59"/>
                    </a:lnTo>
                    <a:lnTo>
                      <a:pt x="91" y="58"/>
                    </a:lnTo>
                    <a:lnTo>
                      <a:pt x="92" y="56"/>
                    </a:lnTo>
                    <a:lnTo>
                      <a:pt x="92" y="56"/>
                    </a:lnTo>
                    <a:lnTo>
                      <a:pt x="93" y="50"/>
                    </a:lnTo>
                    <a:lnTo>
                      <a:pt x="93" y="50"/>
                    </a:lnTo>
                    <a:lnTo>
                      <a:pt x="97" y="42"/>
                    </a:lnTo>
                    <a:lnTo>
                      <a:pt x="100" y="33"/>
                    </a:lnTo>
                    <a:lnTo>
                      <a:pt x="100" y="33"/>
                    </a:lnTo>
                    <a:lnTo>
                      <a:pt x="100" y="31"/>
                    </a:lnTo>
                    <a:lnTo>
                      <a:pt x="100" y="31"/>
                    </a:lnTo>
                    <a:lnTo>
                      <a:pt x="100" y="29"/>
                    </a:lnTo>
                    <a:lnTo>
                      <a:pt x="98" y="27"/>
                    </a:lnTo>
                    <a:lnTo>
                      <a:pt x="98" y="27"/>
                    </a:lnTo>
                    <a:close/>
                    <a:moveTo>
                      <a:pt x="72" y="123"/>
                    </a:moveTo>
                    <a:lnTo>
                      <a:pt x="72" y="123"/>
                    </a:lnTo>
                    <a:lnTo>
                      <a:pt x="71" y="124"/>
                    </a:lnTo>
                    <a:lnTo>
                      <a:pt x="71" y="124"/>
                    </a:lnTo>
                    <a:lnTo>
                      <a:pt x="71" y="124"/>
                    </a:lnTo>
                    <a:lnTo>
                      <a:pt x="71" y="124"/>
                    </a:lnTo>
                    <a:lnTo>
                      <a:pt x="71" y="124"/>
                    </a:lnTo>
                    <a:lnTo>
                      <a:pt x="71" y="124"/>
                    </a:lnTo>
                    <a:lnTo>
                      <a:pt x="71" y="124"/>
                    </a:lnTo>
                    <a:lnTo>
                      <a:pt x="67" y="127"/>
                    </a:lnTo>
                    <a:lnTo>
                      <a:pt x="65" y="128"/>
                    </a:lnTo>
                    <a:lnTo>
                      <a:pt x="64" y="129"/>
                    </a:lnTo>
                    <a:lnTo>
                      <a:pt x="63" y="130"/>
                    </a:lnTo>
                    <a:lnTo>
                      <a:pt x="63" y="130"/>
                    </a:lnTo>
                    <a:lnTo>
                      <a:pt x="63" y="132"/>
                    </a:lnTo>
                    <a:lnTo>
                      <a:pt x="63" y="134"/>
                    </a:lnTo>
                    <a:lnTo>
                      <a:pt x="63" y="136"/>
                    </a:lnTo>
                    <a:lnTo>
                      <a:pt x="65" y="137"/>
                    </a:lnTo>
                    <a:lnTo>
                      <a:pt x="65" y="137"/>
                    </a:lnTo>
                    <a:lnTo>
                      <a:pt x="65" y="137"/>
                    </a:lnTo>
                    <a:lnTo>
                      <a:pt x="60" y="141"/>
                    </a:lnTo>
                    <a:lnTo>
                      <a:pt x="60" y="141"/>
                    </a:lnTo>
                    <a:lnTo>
                      <a:pt x="56" y="144"/>
                    </a:lnTo>
                    <a:lnTo>
                      <a:pt x="55" y="145"/>
                    </a:lnTo>
                    <a:lnTo>
                      <a:pt x="53" y="148"/>
                    </a:lnTo>
                    <a:lnTo>
                      <a:pt x="53" y="148"/>
                    </a:lnTo>
                    <a:lnTo>
                      <a:pt x="53" y="148"/>
                    </a:lnTo>
                    <a:lnTo>
                      <a:pt x="48" y="153"/>
                    </a:lnTo>
                    <a:lnTo>
                      <a:pt x="45" y="159"/>
                    </a:lnTo>
                    <a:lnTo>
                      <a:pt x="45" y="159"/>
                    </a:lnTo>
                    <a:lnTo>
                      <a:pt x="44" y="160"/>
                    </a:lnTo>
                    <a:lnTo>
                      <a:pt x="44" y="160"/>
                    </a:lnTo>
                    <a:lnTo>
                      <a:pt x="44" y="160"/>
                    </a:lnTo>
                    <a:lnTo>
                      <a:pt x="44" y="157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39" y="151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33" y="150"/>
                    </a:lnTo>
                    <a:lnTo>
                      <a:pt x="32" y="150"/>
                    </a:lnTo>
                    <a:lnTo>
                      <a:pt x="31" y="150"/>
                    </a:lnTo>
                    <a:lnTo>
                      <a:pt x="31" y="150"/>
                    </a:lnTo>
                    <a:lnTo>
                      <a:pt x="29" y="150"/>
                    </a:lnTo>
                    <a:lnTo>
                      <a:pt x="28" y="148"/>
                    </a:lnTo>
                    <a:lnTo>
                      <a:pt x="27" y="147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3" y="143"/>
                    </a:lnTo>
                    <a:lnTo>
                      <a:pt x="21" y="142"/>
                    </a:lnTo>
                    <a:lnTo>
                      <a:pt x="21" y="141"/>
                    </a:lnTo>
                    <a:lnTo>
                      <a:pt x="20" y="141"/>
                    </a:lnTo>
                    <a:lnTo>
                      <a:pt x="20" y="141"/>
                    </a:lnTo>
                    <a:lnTo>
                      <a:pt x="20" y="141"/>
                    </a:lnTo>
                    <a:lnTo>
                      <a:pt x="18" y="13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3" y="139"/>
                    </a:lnTo>
                    <a:lnTo>
                      <a:pt x="13" y="139"/>
                    </a:lnTo>
                    <a:lnTo>
                      <a:pt x="10" y="135"/>
                    </a:lnTo>
                    <a:lnTo>
                      <a:pt x="12" y="131"/>
                    </a:lnTo>
                    <a:lnTo>
                      <a:pt x="12" y="131"/>
                    </a:lnTo>
                    <a:lnTo>
                      <a:pt x="12" y="129"/>
                    </a:lnTo>
                    <a:lnTo>
                      <a:pt x="11" y="126"/>
                    </a:lnTo>
                    <a:lnTo>
                      <a:pt x="10" y="125"/>
                    </a:lnTo>
                    <a:lnTo>
                      <a:pt x="10" y="125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7" y="115"/>
                    </a:lnTo>
                    <a:lnTo>
                      <a:pt x="19" y="113"/>
                    </a:lnTo>
                    <a:lnTo>
                      <a:pt x="20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23" y="113"/>
                    </a:lnTo>
                    <a:lnTo>
                      <a:pt x="24" y="112"/>
                    </a:lnTo>
                    <a:lnTo>
                      <a:pt x="24" y="112"/>
                    </a:lnTo>
                    <a:lnTo>
                      <a:pt x="24" y="112"/>
                    </a:lnTo>
                    <a:lnTo>
                      <a:pt x="27" y="111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30" y="110"/>
                    </a:lnTo>
                    <a:lnTo>
                      <a:pt x="31" y="109"/>
                    </a:lnTo>
                    <a:lnTo>
                      <a:pt x="32" y="108"/>
                    </a:lnTo>
                    <a:lnTo>
                      <a:pt x="32" y="106"/>
                    </a:lnTo>
                    <a:lnTo>
                      <a:pt x="32" y="104"/>
                    </a:lnTo>
                    <a:lnTo>
                      <a:pt x="40" y="99"/>
                    </a:lnTo>
                    <a:lnTo>
                      <a:pt x="40" y="99"/>
                    </a:lnTo>
                    <a:lnTo>
                      <a:pt x="41" y="99"/>
                    </a:lnTo>
                    <a:lnTo>
                      <a:pt x="43" y="98"/>
                    </a:lnTo>
                    <a:lnTo>
                      <a:pt x="43" y="98"/>
                    </a:lnTo>
                    <a:lnTo>
                      <a:pt x="45" y="97"/>
                    </a:lnTo>
                    <a:lnTo>
                      <a:pt x="45" y="97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50" y="95"/>
                    </a:lnTo>
                    <a:lnTo>
                      <a:pt x="50" y="94"/>
                    </a:lnTo>
                    <a:lnTo>
                      <a:pt x="51" y="94"/>
                    </a:lnTo>
                    <a:lnTo>
                      <a:pt x="51" y="94"/>
                    </a:lnTo>
                    <a:lnTo>
                      <a:pt x="54" y="93"/>
                    </a:lnTo>
                    <a:lnTo>
                      <a:pt x="55" y="91"/>
                    </a:lnTo>
                    <a:lnTo>
                      <a:pt x="55" y="90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53" y="82"/>
                    </a:lnTo>
                    <a:lnTo>
                      <a:pt x="53" y="82"/>
                    </a:lnTo>
                    <a:lnTo>
                      <a:pt x="53" y="82"/>
                    </a:lnTo>
                    <a:lnTo>
                      <a:pt x="51" y="80"/>
                    </a:lnTo>
                    <a:lnTo>
                      <a:pt x="51" y="80"/>
                    </a:lnTo>
                    <a:lnTo>
                      <a:pt x="43" y="71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38" y="66"/>
                    </a:lnTo>
                    <a:lnTo>
                      <a:pt x="37" y="63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7" y="59"/>
                    </a:lnTo>
                    <a:lnTo>
                      <a:pt x="36" y="57"/>
                    </a:lnTo>
                    <a:lnTo>
                      <a:pt x="34" y="55"/>
                    </a:lnTo>
                    <a:lnTo>
                      <a:pt x="33" y="55"/>
                    </a:lnTo>
                    <a:lnTo>
                      <a:pt x="33" y="55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1" y="49"/>
                    </a:lnTo>
                    <a:lnTo>
                      <a:pt x="31" y="48"/>
                    </a:lnTo>
                    <a:lnTo>
                      <a:pt x="32" y="48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8" y="40"/>
                    </a:lnTo>
                    <a:lnTo>
                      <a:pt x="38" y="39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9" y="37"/>
                    </a:lnTo>
                    <a:lnTo>
                      <a:pt x="39" y="37"/>
                    </a:lnTo>
                    <a:lnTo>
                      <a:pt x="38" y="36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3" y="24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4" y="9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88" y="39"/>
                    </a:lnTo>
                    <a:lnTo>
                      <a:pt x="85" y="46"/>
                    </a:lnTo>
                    <a:lnTo>
                      <a:pt x="85" y="46"/>
                    </a:lnTo>
                    <a:lnTo>
                      <a:pt x="85" y="46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4" y="50"/>
                    </a:lnTo>
                    <a:lnTo>
                      <a:pt x="82" y="50"/>
                    </a:lnTo>
                    <a:lnTo>
                      <a:pt x="80" y="50"/>
                    </a:lnTo>
                    <a:lnTo>
                      <a:pt x="80" y="50"/>
                    </a:lnTo>
                    <a:lnTo>
                      <a:pt x="77" y="51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75" y="54"/>
                    </a:lnTo>
                    <a:lnTo>
                      <a:pt x="75" y="54"/>
                    </a:lnTo>
                    <a:lnTo>
                      <a:pt x="74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3" y="59"/>
                    </a:lnTo>
                    <a:lnTo>
                      <a:pt x="73" y="59"/>
                    </a:lnTo>
                    <a:lnTo>
                      <a:pt x="72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0" y="63"/>
                    </a:lnTo>
                    <a:lnTo>
                      <a:pt x="70" y="63"/>
                    </a:lnTo>
                    <a:lnTo>
                      <a:pt x="70" y="65"/>
                    </a:lnTo>
                    <a:lnTo>
                      <a:pt x="70" y="68"/>
                    </a:lnTo>
                    <a:lnTo>
                      <a:pt x="70" y="68"/>
                    </a:lnTo>
                    <a:lnTo>
                      <a:pt x="74" y="72"/>
                    </a:lnTo>
                    <a:lnTo>
                      <a:pt x="74" y="72"/>
                    </a:lnTo>
                    <a:lnTo>
                      <a:pt x="76" y="73"/>
                    </a:lnTo>
                    <a:lnTo>
                      <a:pt x="79" y="73"/>
                    </a:lnTo>
                    <a:lnTo>
                      <a:pt x="79" y="73"/>
                    </a:lnTo>
                    <a:lnTo>
                      <a:pt x="82" y="75"/>
                    </a:lnTo>
                    <a:lnTo>
                      <a:pt x="82" y="75"/>
                    </a:lnTo>
                    <a:lnTo>
                      <a:pt x="84" y="75"/>
                    </a:lnTo>
                    <a:lnTo>
                      <a:pt x="84" y="75"/>
                    </a:lnTo>
                    <a:lnTo>
                      <a:pt x="82" y="88"/>
                    </a:lnTo>
                    <a:lnTo>
                      <a:pt x="79" y="100"/>
                    </a:lnTo>
                    <a:lnTo>
                      <a:pt x="76" y="111"/>
                    </a:lnTo>
                    <a:lnTo>
                      <a:pt x="72" y="123"/>
                    </a:lnTo>
                    <a:lnTo>
                      <a:pt x="72" y="123"/>
                    </a:lnTo>
                    <a:close/>
                    <a:moveTo>
                      <a:pt x="71" y="144"/>
                    </a:moveTo>
                    <a:lnTo>
                      <a:pt x="71" y="144"/>
                    </a:lnTo>
                    <a:lnTo>
                      <a:pt x="71" y="144"/>
                    </a:lnTo>
                    <a:lnTo>
                      <a:pt x="71" y="1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00" name="Google Shape;100;p27"/>
              <p:cNvSpPr/>
              <p:nvPr/>
            </p:nvSpPr>
            <p:spPr>
              <a:xfrm>
                <a:off x="4919663" y="728663"/>
                <a:ext cx="782638" cy="939800"/>
              </a:xfrm>
              <a:custGeom>
                <a:rect b="b" l="l" r="r" t="t"/>
                <a:pathLst>
                  <a:path extrusionOk="0" h="592" w="493">
                    <a:moveTo>
                      <a:pt x="309" y="75"/>
                    </a:moveTo>
                    <a:lnTo>
                      <a:pt x="309" y="75"/>
                    </a:lnTo>
                    <a:lnTo>
                      <a:pt x="310" y="70"/>
                    </a:lnTo>
                    <a:lnTo>
                      <a:pt x="314" y="61"/>
                    </a:lnTo>
                    <a:lnTo>
                      <a:pt x="327" y="36"/>
                    </a:lnTo>
                    <a:lnTo>
                      <a:pt x="347" y="0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67" y="36"/>
                    </a:lnTo>
                    <a:lnTo>
                      <a:pt x="179" y="62"/>
                    </a:lnTo>
                    <a:lnTo>
                      <a:pt x="184" y="75"/>
                    </a:lnTo>
                    <a:lnTo>
                      <a:pt x="184" y="75"/>
                    </a:lnTo>
                    <a:lnTo>
                      <a:pt x="94" y="75"/>
                    </a:lnTo>
                    <a:lnTo>
                      <a:pt x="31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1" y="133"/>
                    </a:lnTo>
                    <a:lnTo>
                      <a:pt x="2" y="183"/>
                    </a:lnTo>
                    <a:lnTo>
                      <a:pt x="2" y="229"/>
                    </a:lnTo>
                    <a:lnTo>
                      <a:pt x="2" y="229"/>
                    </a:lnTo>
                    <a:lnTo>
                      <a:pt x="1" y="260"/>
                    </a:lnTo>
                    <a:lnTo>
                      <a:pt x="1" y="291"/>
                    </a:lnTo>
                    <a:lnTo>
                      <a:pt x="2" y="322"/>
                    </a:lnTo>
                    <a:lnTo>
                      <a:pt x="3" y="337"/>
                    </a:lnTo>
                    <a:lnTo>
                      <a:pt x="5" y="352"/>
                    </a:lnTo>
                    <a:lnTo>
                      <a:pt x="5" y="352"/>
                    </a:lnTo>
                    <a:lnTo>
                      <a:pt x="7" y="365"/>
                    </a:lnTo>
                    <a:lnTo>
                      <a:pt x="11" y="380"/>
                    </a:lnTo>
                    <a:lnTo>
                      <a:pt x="15" y="392"/>
                    </a:lnTo>
                    <a:lnTo>
                      <a:pt x="20" y="405"/>
                    </a:lnTo>
                    <a:lnTo>
                      <a:pt x="26" y="418"/>
                    </a:lnTo>
                    <a:lnTo>
                      <a:pt x="33" y="430"/>
                    </a:lnTo>
                    <a:lnTo>
                      <a:pt x="40" y="443"/>
                    </a:lnTo>
                    <a:lnTo>
                      <a:pt x="48" y="454"/>
                    </a:lnTo>
                    <a:lnTo>
                      <a:pt x="57" y="465"/>
                    </a:lnTo>
                    <a:lnTo>
                      <a:pt x="67" y="476"/>
                    </a:lnTo>
                    <a:lnTo>
                      <a:pt x="76" y="486"/>
                    </a:lnTo>
                    <a:lnTo>
                      <a:pt x="86" y="495"/>
                    </a:lnTo>
                    <a:lnTo>
                      <a:pt x="98" y="505"/>
                    </a:lnTo>
                    <a:lnTo>
                      <a:pt x="109" y="514"/>
                    </a:lnTo>
                    <a:lnTo>
                      <a:pt x="120" y="521"/>
                    </a:lnTo>
                    <a:lnTo>
                      <a:pt x="132" y="528"/>
                    </a:lnTo>
                    <a:lnTo>
                      <a:pt x="132" y="528"/>
                    </a:lnTo>
                    <a:lnTo>
                      <a:pt x="174" y="547"/>
                    </a:lnTo>
                    <a:lnTo>
                      <a:pt x="174" y="547"/>
                    </a:lnTo>
                    <a:lnTo>
                      <a:pt x="182" y="551"/>
                    </a:lnTo>
                    <a:lnTo>
                      <a:pt x="193" y="557"/>
                    </a:lnTo>
                    <a:lnTo>
                      <a:pt x="218" y="573"/>
                    </a:lnTo>
                    <a:lnTo>
                      <a:pt x="247" y="592"/>
                    </a:lnTo>
                    <a:lnTo>
                      <a:pt x="247" y="592"/>
                    </a:lnTo>
                    <a:lnTo>
                      <a:pt x="274" y="574"/>
                    </a:lnTo>
                    <a:lnTo>
                      <a:pt x="297" y="559"/>
                    </a:lnTo>
                    <a:lnTo>
                      <a:pt x="315" y="549"/>
                    </a:lnTo>
                    <a:lnTo>
                      <a:pt x="315" y="549"/>
                    </a:lnTo>
                    <a:lnTo>
                      <a:pt x="343" y="537"/>
                    </a:lnTo>
                    <a:lnTo>
                      <a:pt x="357" y="529"/>
                    </a:lnTo>
                    <a:lnTo>
                      <a:pt x="371" y="523"/>
                    </a:lnTo>
                    <a:lnTo>
                      <a:pt x="371" y="523"/>
                    </a:lnTo>
                    <a:lnTo>
                      <a:pt x="383" y="515"/>
                    </a:lnTo>
                    <a:lnTo>
                      <a:pt x="395" y="507"/>
                    </a:lnTo>
                    <a:lnTo>
                      <a:pt x="407" y="497"/>
                    </a:lnTo>
                    <a:lnTo>
                      <a:pt x="417" y="487"/>
                    </a:lnTo>
                    <a:lnTo>
                      <a:pt x="427" y="477"/>
                    </a:lnTo>
                    <a:lnTo>
                      <a:pt x="437" y="465"/>
                    </a:lnTo>
                    <a:lnTo>
                      <a:pt x="446" y="453"/>
                    </a:lnTo>
                    <a:lnTo>
                      <a:pt x="454" y="440"/>
                    </a:lnTo>
                    <a:lnTo>
                      <a:pt x="461" y="428"/>
                    </a:lnTo>
                    <a:lnTo>
                      <a:pt x="469" y="415"/>
                    </a:lnTo>
                    <a:lnTo>
                      <a:pt x="475" y="401"/>
                    </a:lnTo>
                    <a:lnTo>
                      <a:pt x="480" y="387"/>
                    </a:lnTo>
                    <a:lnTo>
                      <a:pt x="484" y="372"/>
                    </a:lnTo>
                    <a:lnTo>
                      <a:pt x="488" y="359"/>
                    </a:lnTo>
                    <a:lnTo>
                      <a:pt x="490" y="343"/>
                    </a:lnTo>
                    <a:lnTo>
                      <a:pt x="492" y="329"/>
                    </a:lnTo>
                    <a:lnTo>
                      <a:pt x="492" y="329"/>
                    </a:lnTo>
                    <a:lnTo>
                      <a:pt x="493" y="312"/>
                    </a:lnTo>
                    <a:lnTo>
                      <a:pt x="493" y="295"/>
                    </a:lnTo>
                    <a:lnTo>
                      <a:pt x="493" y="260"/>
                    </a:lnTo>
                    <a:lnTo>
                      <a:pt x="493" y="260"/>
                    </a:lnTo>
                    <a:lnTo>
                      <a:pt x="492" y="197"/>
                    </a:lnTo>
                    <a:lnTo>
                      <a:pt x="492" y="197"/>
                    </a:lnTo>
                    <a:lnTo>
                      <a:pt x="491" y="118"/>
                    </a:lnTo>
                    <a:lnTo>
                      <a:pt x="491" y="118"/>
                    </a:lnTo>
                    <a:lnTo>
                      <a:pt x="491" y="96"/>
                    </a:lnTo>
                    <a:lnTo>
                      <a:pt x="491" y="84"/>
                    </a:lnTo>
                    <a:lnTo>
                      <a:pt x="492" y="75"/>
                    </a:lnTo>
                    <a:lnTo>
                      <a:pt x="492" y="75"/>
                    </a:lnTo>
                    <a:lnTo>
                      <a:pt x="458" y="75"/>
                    </a:lnTo>
                    <a:lnTo>
                      <a:pt x="397" y="75"/>
                    </a:lnTo>
                    <a:lnTo>
                      <a:pt x="309" y="75"/>
                    </a:lnTo>
                    <a:lnTo>
                      <a:pt x="309" y="75"/>
                    </a:lnTo>
                    <a:close/>
                    <a:moveTo>
                      <a:pt x="304" y="95"/>
                    </a:moveTo>
                    <a:lnTo>
                      <a:pt x="304" y="95"/>
                    </a:lnTo>
                    <a:lnTo>
                      <a:pt x="321" y="94"/>
                    </a:lnTo>
                    <a:lnTo>
                      <a:pt x="344" y="93"/>
                    </a:lnTo>
                    <a:lnTo>
                      <a:pt x="398" y="93"/>
                    </a:lnTo>
                    <a:lnTo>
                      <a:pt x="445" y="95"/>
                    </a:lnTo>
                    <a:lnTo>
                      <a:pt x="461" y="96"/>
                    </a:lnTo>
                    <a:lnTo>
                      <a:pt x="469" y="97"/>
                    </a:lnTo>
                    <a:lnTo>
                      <a:pt x="469" y="97"/>
                    </a:lnTo>
                    <a:lnTo>
                      <a:pt x="471" y="100"/>
                    </a:lnTo>
                    <a:lnTo>
                      <a:pt x="472" y="105"/>
                    </a:lnTo>
                    <a:lnTo>
                      <a:pt x="472" y="121"/>
                    </a:lnTo>
                    <a:lnTo>
                      <a:pt x="471" y="138"/>
                    </a:lnTo>
                    <a:lnTo>
                      <a:pt x="470" y="148"/>
                    </a:lnTo>
                    <a:lnTo>
                      <a:pt x="470" y="148"/>
                    </a:lnTo>
                    <a:lnTo>
                      <a:pt x="470" y="146"/>
                    </a:lnTo>
                    <a:lnTo>
                      <a:pt x="468" y="145"/>
                    </a:lnTo>
                    <a:lnTo>
                      <a:pt x="460" y="140"/>
                    </a:lnTo>
                    <a:lnTo>
                      <a:pt x="450" y="135"/>
                    </a:lnTo>
                    <a:lnTo>
                      <a:pt x="437" y="129"/>
                    </a:lnTo>
                    <a:lnTo>
                      <a:pt x="421" y="123"/>
                    </a:lnTo>
                    <a:lnTo>
                      <a:pt x="406" y="117"/>
                    </a:lnTo>
                    <a:lnTo>
                      <a:pt x="389" y="113"/>
                    </a:lnTo>
                    <a:lnTo>
                      <a:pt x="374" y="111"/>
                    </a:lnTo>
                    <a:lnTo>
                      <a:pt x="374" y="111"/>
                    </a:lnTo>
                    <a:lnTo>
                      <a:pt x="360" y="110"/>
                    </a:lnTo>
                    <a:lnTo>
                      <a:pt x="347" y="110"/>
                    </a:lnTo>
                    <a:lnTo>
                      <a:pt x="325" y="112"/>
                    </a:lnTo>
                    <a:lnTo>
                      <a:pt x="310" y="115"/>
                    </a:lnTo>
                    <a:lnTo>
                      <a:pt x="303" y="117"/>
                    </a:lnTo>
                    <a:lnTo>
                      <a:pt x="302" y="117"/>
                    </a:lnTo>
                    <a:lnTo>
                      <a:pt x="302" y="117"/>
                    </a:lnTo>
                    <a:lnTo>
                      <a:pt x="303" y="105"/>
                    </a:lnTo>
                    <a:lnTo>
                      <a:pt x="304" y="95"/>
                    </a:lnTo>
                    <a:lnTo>
                      <a:pt x="304" y="95"/>
                    </a:lnTo>
                    <a:close/>
                    <a:moveTo>
                      <a:pt x="209" y="87"/>
                    </a:moveTo>
                    <a:lnTo>
                      <a:pt x="209" y="87"/>
                    </a:lnTo>
                    <a:lnTo>
                      <a:pt x="207" y="79"/>
                    </a:lnTo>
                    <a:lnTo>
                      <a:pt x="206" y="76"/>
                    </a:lnTo>
                    <a:lnTo>
                      <a:pt x="287" y="77"/>
                    </a:lnTo>
                    <a:lnTo>
                      <a:pt x="287" y="77"/>
                    </a:lnTo>
                    <a:lnTo>
                      <a:pt x="285" y="79"/>
                    </a:lnTo>
                    <a:lnTo>
                      <a:pt x="284" y="83"/>
                    </a:lnTo>
                    <a:lnTo>
                      <a:pt x="283" y="87"/>
                    </a:lnTo>
                    <a:lnTo>
                      <a:pt x="283" y="87"/>
                    </a:lnTo>
                    <a:lnTo>
                      <a:pt x="258" y="435"/>
                    </a:lnTo>
                    <a:lnTo>
                      <a:pt x="237" y="435"/>
                    </a:lnTo>
                    <a:lnTo>
                      <a:pt x="237" y="435"/>
                    </a:lnTo>
                    <a:lnTo>
                      <a:pt x="209" y="87"/>
                    </a:lnTo>
                    <a:lnTo>
                      <a:pt x="209" y="87"/>
                    </a:lnTo>
                    <a:close/>
                    <a:moveTo>
                      <a:pt x="438" y="324"/>
                    </a:moveTo>
                    <a:lnTo>
                      <a:pt x="438" y="324"/>
                    </a:lnTo>
                    <a:lnTo>
                      <a:pt x="406" y="319"/>
                    </a:lnTo>
                    <a:lnTo>
                      <a:pt x="406" y="319"/>
                    </a:lnTo>
                    <a:lnTo>
                      <a:pt x="360" y="316"/>
                    </a:lnTo>
                    <a:lnTo>
                      <a:pt x="336" y="314"/>
                    </a:lnTo>
                    <a:lnTo>
                      <a:pt x="321" y="314"/>
                    </a:lnTo>
                    <a:lnTo>
                      <a:pt x="321" y="314"/>
                    </a:lnTo>
                    <a:lnTo>
                      <a:pt x="294" y="315"/>
                    </a:lnTo>
                    <a:lnTo>
                      <a:pt x="294" y="315"/>
                    </a:lnTo>
                    <a:lnTo>
                      <a:pt x="289" y="314"/>
                    </a:lnTo>
                    <a:lnTo>
                      <a:pt x="287" y="312"/>
                    </a:lnTo>
                    <a:lnTo>
                      <a:pt x="286" y="311"/>
                    </a:lnTo>
                    <a:lnTo>
                      <a:pt x="285" y="307"/>
                    </a:lnTo>
                    <a:lnTo>
                      <a:pt x="286" y="302"/>
                    </a:lnTo>
                    <a:lnTo>
                      <a:pt x="286" y="302"/>
                    </a:lnTo>
                    <a:lnTo>
                      <a:pt x="295" y="181"/>
                    </a:lnTo>
                    <a:lnTo>
                      <a:pt x="295" y="181"/>
                    </a:lnTo>
                    <a:lnTo>
                      <a:pt x="297" y="159"/>
                    </a:lnTo>
                    <a:lnTo>
                      <a:pt x="299" y="147"/>
                    </a:lnTo>
                    <a:lnTo>
                      <a:pt x="300" y="143"/>
                    </a:lnTo>
                    <a:lnTo>
                      <a:pt x="302" y="139"/>
                    </a:lnTo>
                    <a:lnTo>
                      <a:pt x="302" y="139"/>
                    </a:lnTo>
                    <a:lnTo>
                      <a:pt x="305" y="137"/>
                    </a:lnTo>
                    <a:lnTo>
                      <a:pt x="309" y="135"/>
                    </a:lnTo>
                    <a:lnTo>
                      <a:pt x="319" y="132"/>
                    </a:lnTo>
                    <a:lnTo>
                      <a:pt x="334" y="129"/>
                    </a:lnTo>
                    <a:lnTo>
                      <a:pt x="350" y="127"/>
                    </a:lnTo>
                    <a:lnTo>
                      <a:pt x="350" y="127"/>
                    </a:lnTo>
                    <a:lnTo>
                      <a:pt x="360" y="126"/>
                    </a:lnTo>
                    <a:lnTo>
                      <a:pt x="372" y="127"/>
                    </a:lnTo>
                    <a:lnTo>
                      <a:pt x="384" y="129"/>
                    </a:lnTo>
                    <a:lnTo>
                      <a:pt x="397" y="132"/>
                    </a:lnTo>
                    <a:lnTo>
                      <a:pt x="409" y="135"/>
                    </a:lnTo>
                    <a:lnTo>
                      <a:pt x="419" y="140"/>
                    </a:lnTo>
                    <a:lnTo>
                      <a:pt x="428" y="145"/>
                    </a:lnTo>
                    <a:lnTo>
                      <a:pt x="433" y="148"/>
                    </a:lnTo>
                    <a:lnTo>
                      <a:pt x="436" y="151"/>
                    </a:lnTo>
                    <a:lnTo>
                      <a:pt x="436" y="151"/>
                    </a:lnTo>
                    <a:lnTo>
                      <a:pt x="437" y="155"/>
                    </a:lnTo>
                    <a:lnTo>
                      <a:pt x="438" y="160"/>
                    </a:lnTo>
                    <a:lnTo>
                      <a:pt x="440" y="177"/>
                    </a:lnTo>
                    <a:lnTo>
                      <a:pt x="440" y="200"/>
                    </a:lnTo>
                    <a:lnTo>
                      <a:pt x="441" y="227"/>
                    </a:lnTo>
                    <a:lnTo>
                      <a:pt x="440" y="281"/>
                    </a:lnTo>
                    <a:lnTo>
                      <a:pt x="438" y="324"/>
                    </a:lnTo>
                    <a:lnTo>
                      <a:pt x="438" y="324"/>
                    </a:lnTo>
                    <a:close/>
                    <a:moveTo>
                      <a:pt x="283" y="332"/>
                    </a:moveTo>
                    <a:lnTo>
                      <a:pt x="283" y="332"/>
                    </a:lnTo>
                    <a:lnTo>
                      <a:pt x="290" y="331"/>
                    </a:lnTo>
                    <a:lnTo>
                      <a:pt x="310" y="331"/>
                    </a:lnTo>
                    <a:lnTo>
                      <a:pt x="338" y="332"/>
                    </a:lnTo>
                    <a:lnTo>
                      <a:pt x="369" y="334"/>
                    </a:lnTo>
                    <a:lnTo>
                      <a:pt x="401" y="337"/>
                    </a:lnTo>
                    <a:lnTo>
                      <a:pt x="416" y="339"/>
                    </a:lnTo>
                    <a:lnTo>
                      <a:pt x="430" y="342"/>
                    </a:lnTo>
                    <a:lnTo>
                      <a:pt x="441" y="346"/>
                    </a:lnTo>
                    <a:lnTo>
                      <a:pt x="450" y="349"/>
                    </a:lnTo>
                    <a:lnTo>
                      <a:pt x="456" y="354"/>
                    </a:lnTo>
                    <a:lnTo>
                      <a:pt x="458" y="356"/>
                    </a:lnTo>
                    <a:lnTo>
                      <a:pt x="459" y="359"/>
                    </a:lnTo>
                    <a:lnTo>
                      <a:pt x="459" y="359"/>
                    </a:lnTo>
                    <a:lnTo>
                      <a:pt x="452" y="358"/>
                    </a:lnTo>
                    <a:lnTo>
                      <a:pt x="433" y="356"/>
                    </a:lnTo>
                    <a:lnTo>
                      <a:pt x="376" y="355"/>
                    </a:lnTo>
                    <a:lnTo>
                      <a:pt x="315" y="355"/>
                    </a:lnTo>
                    <a:lnTo>
                      <a:pt x="282" y="355"/>
                    </a:lnTo>
                    <a:lnTo>
                      <a:pt x="282" y="355"/>
                    </a:lnTo>
                    <a:lnTo>
                      <a:pt x="283" y="332"/>
                    </a:lnTo>
                    <a:lnTo>
                      <a:pt x="283" y="332"/>
                    </a:lnTo>
                    <a:close/>
                    <a:moveTo>
                      <a:pt x="181" y="17"/>
                    </a:moveTo>
                    <a:lnTo>
                      <a:pt x="181" y="17"/>
                    </a:lnTo>
                    <a:lnTo>
                      <a:pt x="212" y="18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316" y="17"/>
                    </a:lnTo>
                    <a:lnTo>
                      <a:pt x="316" y="17"/>
                    </a:lnTo>
                    <a:lnTo>
                      <a:pt x="307" y="34"/>
                    </a:lnTo>
                    <a:lnTo>
                      <a:pt x="300" y="45"/>
                    </a:lnTo>
                    <a:lnTo>
                      <a:pt x="295" y="50"/>
                    </a:lnTo>
                    <a:lnTo>
                      <a:pt x="292" y="53"/>
                    </a:lnTo>
                    <a:lnTo>
                      <a:pt x="292" y="53"/>
                    </a:lnTo>
                    <a:lnTo>
                      <a:pt x="287" y="54"/>
                    </a:lnTo>
                    <a:lnTo>
                      <a:pt x="277" y="56"/>
                    </a:lnTo>
                    <a:lnTo>
                      <a:pt x="248" y="56"/>
                    </a:lnTo>
                    <a:lnTo>
                      <a:pt x="220" y="55"/>
                    </a:lnTo>
                    <a:lnTo>
                      <a:pt x="209" y="54"/>
                    </a:lnTo>
                    <a:lnTo>
                      <a:pt x="204" y="53"/>
                    </a:lnTo>
                    <a:lnTo>
                      <a:pt x="204" y="53"/>
                    </a:lnTo>
                    <a:lnTo>
                      <a:pt x="201" y="51"/>
                    </a:lnTo>
                    <a:lnTo>
                      <a:pt x="198" y="47"/>
                    </a:lnTo>
                    <a:lnTo>
                      <a:pt x="190" y="37"/>
                    </a:lnTo>
                    <a:lnTo>
                      <a:pt x="181" y="17"/>
                    </a:lnTo>
                    <a:lnTo>
                      <a:pt x="181" y="17"/>
                    </a:lnTo>
                    <a:close/>
                    <a:moveTo>
                      <a:pt x="169" y="278"/>
                    </a:moveTo>
                    <a:lnTo>
                      <a:pt x="169" y="278"/>
                    </a:lnTo>
                    <a:lnTo>
                      <a:pt x="166" y="278"/>
                    </a:lnTo>
                    <a:lnTo>
                      <a:pt x="164" y="278"/>
                    </a:lnTo>
                    <a:lnTo>
                      <a:pt x="161" y="276"/>
                    </a:lnTo>
                    <a:lnTo>
                      <a:pt x="161" y="276"/>
                    </a:lnTo>
                    <a:lnTo>
                      <a:pt x="160" y="265"/>
                    </a:lnTo>
                    <a:lnTo>
                      <a:pt x="160" y="252"/>
                    </a:lnTo>
                    <a:lnTo>
                      <a:pt x="160" y="236"/>
                    </a:lnTo>
                    <a:lnTo>
                      <a:pt x="160" y="236"/>
                    </a:lnTo>
                    <a:lnTo>
                      <a:pt x="162" y="236"/>
                    </a:lnTo>
                    <a:lnTo>
                      <a:pt x="165" y="236"/>
                    </a:lnTo>
                    <a:lnTo>
                      <a:pt x="167" y="236"/>
                    </a:lnTo>
                    <a:lnTo>
                      <a:pt x="169" y="235"/>
                    </a:lnTo>
                    <a:lnTo>
                      <a:pt x="169" y="235"/>
                    </a:lnTo>
                    <a:lnTo>
                      <a:pt x="169" y="233"/>
                    </a:lnTo>
                    <a:lnTo>
                      <a:pt x="169" y="228"/>
                    </a:lnTo>
                    <a:lnTo>
                      <a:pt x="168" y="223"/>
                    </a:lnTo>
                    <a:lnTo>
                      <a:pt x="167" y="222"/>
                    </a:lnTo>
                    <a:lnTo>
                      <a:pt x="165" y="221"/>
                    </a:lnTo>
                    <a:lnTo>
                      <a:pt x="165" y="221"/>
                    </a:lnTo>
                    <a:lnTo>
                      <a:pt x="160" y="220"/>
                    </a:lnTo>
                    <a:lnTo>
                      <a:pt x="158" y="219"/>
                    </a:lnTo>
                    <a:lnTo>
                      <a:pt x="157" y="217"/>
                    </a:lnTo>
                    <a:lnTo>
                      <a:pt x="157" y="217"/>
                    </a:lnTo>
                    <a:lnTo>
                      <a:pt x="151" y="203"/>
                    </a:lnTo>
                    <a:lnTo>
                      <a:pt x="147" y="192"/>
                    </a:lnTo>
                    <a:lnTo>
                      <a:pt x="143" y="179"/>
                    </a:lnTo>
                    <a:lnTo>
                      <a:pt x="139" y="165"/>
                    </a:lnTo>
                    <a:lnTo>
                      <a:pt x="137" y="151"/>
                    </a:lnTo>
                    <a:lnTo>
                      <a:pt x="136" y="139"/>
                    </a:lnTo>
                    <a:lnTo>
                      <a:pt x="137" y="134"/>
                    </a:lnTo>
                    <a:lnTo>
                      <a:pt x="138" y="129"/>
                    </a:lnTo>
                    <a:lnTo>
                      <a:pt x="138" y="129"/>
                    </a:lnTo>
                    <a:lnTo>
                      <a:pt x="145" y="129"/>
                    </a:lnTo>
                    <a:lnTo>
                      <a:pt x="161" y="131"/>
                    </a:lnTo>
                    <a:lnTo>
                      <a:pt x="179" y="135"/>
                    </a:lnTo>
                    <a:lnTo>
                      <a:pt x="186" y="137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92" y="142"/>
                    </a:lnTo>
                    <a:lnTo>
                      <a:pt x="193" y="148"/>
                    </a:lnTo>
                    <a:lnTo>
                      <a:pt x="197" y="166"/>
                    </a:lnTo>
                    <a:lnTo>
                      <a:pt x="200" y="192"/>
                    </a:lnTo>
                    <a:lnTo>
                      <a:pt x="202" y="221"/>
                    </a:lnTo>
                    <a:lnTo>
                      <a:pt x="209" y="312"/>
                    </a:lnTo>
                    <a:lnTo>
                      <a:pt x="209" y="312"/>
                    </a:lnTo>
                    <a:lnTo>
                      <a:pt x="208" y="314"/>
                    </a:lnTo>
                    <a:lnTo>
                      <a:pt x="206" y="315"/>
                    </a:lnTo>
                    <a:lnTo>
                      <a:pt x="200" y="316"/>
                    </a:lnTo>
                    <a:lnTo>
                      <a:pt x="188" y="318"/>
                    </a:lnTo>
                    <a:lnTo>
                      <a:pt x="188" y="318"/>
                    </a:lnTo>
                    <a:lnTo>
                      <a:pt x="175" y="316"/>
                    </a:lnTo>
                    <a:lnTo>
                      <a:pt x="168" y="315"/>
                    </a:lnTo>
                    <a:lnTo>
                      <a:pt x="165" y="314"/>
                    </a:lnTo>
                    <a:lnTo>
                      <a:pt x="162" y="312"/>
                    </a:lnTo>
                    <a:lnTo>
                      <a:pt x="162" y="312"/>
                    </a:lnTo>
                    <a:lnTo>
                      <a:pt x="161" y="310"/>
                    </a:lnTo>
                    <a:lnTo>
                      <a:pt x="160" y="305"/>
                    </a:lnTo>
                    <a:lnTo>
                      <a:pt x="160" y="301"/>
                    </a:lnTo>
                    <a:lnTo>
                      <a:pt x="160" y="298"/>
                    </a:lnTo>
                    <a:lnTo>
                      <a:pt x="160" y="298"/>
                    </a:lnTo>
                    <a:lnTo>
                      <a:pt x="162" y="296"/>
                    </a:lnTo>
                    <a:lnTo>
                      <a:pt x="165" y="295"/>
                    </a:lnTo>
                    <a:lnTo>
                      <a:pt x="166" y="295"/>
                    </a:lnTo>
                    <a:lnTo>
                      <a:pt x="168" y="294"/>
                    </a:lnTo>
                    <a:lnTo>
                      <a:pt x="168" y="294"/>
                    </a:lnTo>
                    <a:lnTo>
                      <a:pt x="169" y="291"/>
                    </a:lnTo>
                    <a:lnTo>
                      <a:pt x="170" y="287"/>
                    </a:lnTo>
                    <a:lnTo>
                      <a:pt x="169" y="278"/>
                    </a:lnTo>
                    <a:lnTo>
                      <a:pt x="169" y="278"/>
                    </a:lnTo>
                    <a:close/>
                    <a:moveTo>
                      <a:pt x="91" y="237"/>
                    </a:moveTo>
                    <a:lnTo>
                      <a:pt x="91" y="237"/>
                    </a:lnTo>
                    <a:lnTo>
                      <a:pt x="93" y="237"/>
                    </a:lnTo>
                    <a:lnTo>
                      <a:pt x="95" y="237"/>
                    </a:lnTo>
                    <a:lnTo>
                      <a:pt x="98" y="237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01" y="247"/>
                    </a:lnTo>
                    <a:lnTo>
                      <a:pt x="102" y="260"/>
                    </a:lnTo>
                    <a:lnTo>
                      <a:pt x="101" y="272"/>
                    </a:lnTo>
                    <a:lnTo>
                      <a:pt x="100" y="276"/>
                    </a:lnTo>
                    <a:lnTo>
                      <a:pt x="99" y="278"/>
                    </a:lnTo>
                    <a:lnTo>
                      <a:pt x="99" y="278"/>
                    </a:lnTo>
                    <a:lnTo>
                      <a:pt x="93" y="278"/>
                    </a:lnTo>
                    <a:lnTo>
                      <a:pt x="91" y="279"/>
                    </a:lnTo>
                    <a:lnTo>
                      <a:pt x="90" y="279"/>
                    </a:lnTo>
                    <a:lnTo>
                      <a:pt x="90" y="279"/>
                    </a:lnTo>
                    <a:lnTo>
                      <a:pt x="90" y="288"/>
                    </a:lnTo>
                    <a:lnTo>
                      <a:pt x="90" y="291"/>
                    </a:lnTo>
                    <a:lnTo>
                      <a:pt x="91" y="294"/>
                    </a:lnTo>
                    <a:lnTo>
                      <a:pt x="91" y="294"/>
                    </a:lnTo>
                    <a:lnTo>
                      <a:pt x="93" y="296"/>
                    </a:lnTo>
                    <a:lnTo>
                      <a:pt x="97" y="296"/>
                    </a:lnTo>
                    <a:lnTo>
                      <a:pt x="99" y="296"/>
                    </a:lnTo>
                    <a:lnTo>
                      <a:pt x="99" y="296"/>
                    </a:lnTo>
                    <a:lnTo>
                      <a:pt x="100" y="298"/>
                    </a:lnTo>
                    <a:lnTo>
                      <a:pt x="101" y="300"/>
                    </a:lnTo>
                    <a:lnTo>
                      <a:pt x="101" y="307"/>
                    </a:lnTo>
                    <a:lnTo>
                      <a:pt x="99" y="314"/>
                    </a:lnTo>
                    <a:lnTo>
                      <a:pt x="98" y="318"/>
                    </a:lnTo>
                    <a:lnTo>
                      <a:pt x="98" y="318"/>
                    </a:lnTo>
                    <a:lnTo>
                      <a:pt x="91" y="319"/>
                    </a:lnTo>
                    <a:lnTo>
                      <a:pt x="79" y="322"/>
                    </a:lnTo>
                    <a:lnTo>
                      <a:pt x="79" y="322"/>
                    </a:lnTo>
                    <a:lnTo>
                      <a:pt x="68" y="322"/>
                    </a:lnTo>
                    <a:lnTo>
                      <a:pt x="60" y="322"/>
                    </a:lnTo>
                    <a:lnTo>
                      <a:pt x="58" y="321"/>
                    </a:lnTo>
                    <a:lnTo>
                      <a:pt x="56" y="319"/>
                    </a:lnTo>
                    <a:lnTo>
                      <a:pt x="56" y="319"/>
                    </a:lnTo>
                    <a:lnTo>
                      <a:pt x="55" y="309"/>
                    </a:lnTo>
                    <a:lnTo>
                      <a:pt x="54" y="290"/>
                    </a:lnTo>
                    <a:lnTo>
                      <a:pt x="54" y="234"/>
                    </a:lnTo>
                    <a:lnTo>
                      <a:pt x="56" y="178"/>
                    </a:lnTo>
                    <a:lnTo>
                      <a:pt x="57" y="159"/>
                    </a:lnTo>
                    <a:lnTo>
                      <a:pt x="58" y="150"/>
                    </a:lnTo>
                    <a:lnTo>
                      <a:pt x="58" y="150"/>
                    </a:lnTo>
                    <a:lnTo>
                      <a:pt x="64" y="146"/>
                    </a:lnTo>
                    <a:lnTo>
                      <a:pt x="71" y="142"/>
                    </a:lnTo>
                    <a:lnTo>
                      <a:pt x="79" y="138"/>
                    </a:lnTo>
                    <a:lnTo>
                      <a:pt x="88" y="135"/>
                    </a:lnTo>
                    <a:lnTo>
                      <a:pt x="106" y="130"/>
                    </a:lnTo>
                    <a:lnTo>
                      <a:pt x="120" y="128"/>
                    </a:lnTo>
                    <a:lnTo>
                      <a:pt x="120" y="128"/>
                    </a:lnTo>
                    <a:lnTo>
                      <a:pt x="122" y="130"/>
                    </a:lnTo>
                    <a:lnTo>
                      <a:pt x="123" y="134"/>
                    </a:lnTo>
                    <a:lnTo>
                      <a:pt x="123" y="144"/>
                    </a:lnTo>
                    <a:lnTo>
                      <a:pt x="121" y="158"/>
                    </a:lnTo>
                    <a:lnTo>
                      <a:pt x="118" y="173"/>
                    </a:lnTo>
                    <a:lnTo>
                      <a:pt x="114" y="188"/>
                    </a:lnTo>
                    <a:lnTo>
                      <a:pt x="110" y="200"/>
                    </a:lnTo>
                    <a:lnTo>
                      <a:pt x="106" y="211"/>
                    </a:lnTo>
                    <a:lnTo>
                      <a:pt x="103" y="217"/>
                    </a:lnTo>
                    <a:lnTo>
                      <a:pt x="103" y="217"/>
                    </a:lnTo>
                    <a:lnTo>
                      <a:pt x="100" y="220"/>
                    </a:lnTo>
                    <a:lnTo>
                      <a:pt x="98" y="220"/>
                    </a:lnTo>
                    <a:lnTo>
                      <a:pt x="94" y="221"/>
                    </a:lnTo>
                    <a:lnTo>
                      <a:pt x="91" y="222"/>
                    </a:lnTo>
                    <a:lnTo>
                      <a:pt x="91" y="222"/>
                    </a:lnTo>
                    <a:lnTo>
                      <a:pt x="90" y="225"/>
                    </a:lnTo>
                    <a:lnTo>
                      <a:pt x="90" y="230"/>
                    </a:lnTo>
                    <a:lnTo>
                      <a:pt x="90" y="234"/>
                    </a:lnTo>
                    <a:lnTo>
                      <a:pt x="91" y="237"/>
                    </a:lnTo>
                    <a:lnTo>
                      <a:pt x="91" y="237"/>
                    </a:lnTo>
                    <a:close/>
                    <a:moveTo>
                      <a:pt x="114" y="219"/>
                    </a:moveTo>
                    <a:lnTo>
                      <a:pt x="114" y="219"/>
                    </a:lnTo>
                    <a:lnTo>
                      <a:pt x="117" y="209"/>
                    </a:lnTo>
                    <a:lnTo>
                      <a:pt x="120" y="200"/>
                    </a:lnTo>
                    <a:lnTo>
                      <a:pt x="123" y="191"/>
                    </a:lnTo>
                    <a:lnTo>
                      <a:pt x="123" y="191"/>
                    </a:lnTo>
                    <a:lnTo>
                      <a:pt x="128" y="162"/>
                    </a:lnTo>
                    <a:lnTo>
                      <a:pt x="128" y="162"/>
                    </a:lnTo>
                    <a:lnTo>
                      <a:pt x="132" y="173"/>
                    </a:lnTo>
                    <a:lnTo>
                      <a:pt x="136" y="192"/>
                    </a:lnTo>
                    <a:lnTo>
                      <a:pt x="136" y="192"/>
                    </a:lnTo>
                    <a:lnTo>
                      <a:pt x="141" y="208"/>
                    </a:lnTo>
                    <a:lnTo>
                      <a:pt x="145" y="219"/>
                    </a:lnTo>
                    <a:lnTo>
                      <a:pt x="145" y="219"/>
                    </a:lnTo>
                    <a:lnTo>
                      <a:pt x="140" y="220"/>
                    </a:lnTo>
                    <a:lnTo>
                      <a:pt x="131" y="220"/>
                    </a:lnTo>
                    <a:lnTo>
                      <a:pt x="119" y="220"/>
                    </a:lnTo>
                    <a:lnTo>
                      <a:pt x="116" y="220"/>
                    </a:lnTo>
                    <a:lnTo>
                      <a:pt x="114" y="219"/>
                    </a:lnTo>
                    <a:lnTo>
                      <a:pt x="114" y="219"/>
                    </a:lnTo>
                    <a:close/>
                    <a:moveTo>
                      <a:pt x="112" y="238"/>
                    </a:moveTo>
                    <a:lnTo>
                      <a:pt x="112" y="238"/>
                    </a:lnTo>
                    <a:lnTo>
                      <a:pt x="114" y="237"/>
                    </a:lnTo>
                    <a:lnTo>
                      <a:pt x="118" y="236"/>
                    </a:lnTo>
                    <a:lnTo>
                      <a:pt x="131" y="235"/>
                    </a:lnTo>
                    <a:lnTo>
                      <a:pt x="142" y="235"/>
                    </a:lnTo>
                    <a:lnTo>
                      <a:pt x="149" y="236"/>
                    </a:lnTo>
                    <a:lnTo>
                      <a:pt x="149" y="236"/>
                    </a:lnTo>
                    <a:lnTo>
                      <a:pt x="150" y="238"/>
                    </a:lnTo>
                    <a:lnTo>
                      <a:pt x="151" y="242"/>
                    </a:lnTo>
                    <a:lnTo>
                      <a:pt x="152" y="255"/>
                    </a:lnTo>
                    <a:lnTo>
                      <a:pt x="152" y="267"/>
                    </a:lnTo>
                    <a:lnTo>
                      <a:pt x="152" y="272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49" y="277"/>
                    </a:lnTo>
                    <a:lnTo>
                      <a:pt x="144" y="278"/>
                    </a:lnTo>
                    <a:lnTo>
                      <a:pt x="132" y="278"/>
                    </a:lnTo>
                    <a:lnTo>
                      <a:pt x="119" y="277"/>
                    </a:lnTo>
                    <a:lnTo>
                      <a:pt x="115" y="276"/>
                    </a:lnTo>
                    <a:lnTo>
                      <a:pt x="112" y="275"/>
                    </a:lnTo>
                    <a:lnTo>
                      <a:pt x="112" y="275"/>
                    </a:lnTo>
                    <a:lnTo>
                      <a:pt x="111" y="269"/>
                    </a:lnTo>
                    <a:lnTo>
                      <a:pt x="110" y="257"/>
                    </a:lnTo>
                    <a:lnTo>
                      <a:pt x="111" y="244"/>
                    </a:lnTo>
                    <a:lnTo>
                      <a:pt x="111" y="240"/>
                    </a:lnTo>
                    <a:lnTo>
                      <a:pt x="112" y="238"/>
                    </a:lnTo>
                    <a:lnTo>
                      <a:pt x="112" y="238"/>
                    </a:lnTo>
                    <a:close/>
                    <a:moveTo>
                      <a:pt x="113" y="296"/>
                    </a:moveTo>
                    <a:lnTo>
                      <a:pt x="113" y="296"/>
                    </a:lnTo>
                    <a:lnTo>
                      <a:pt x="135" y="296"/>
                    </a:lnTo>
                    <a:lnTo>
                      <a:pt x="150" y="296"/>
                    </a:lnTo>
                    <a:lnTo>
                      <a:pt x="150" y="296"/>
                    </a:lnTo>
                    <a:lnTo>
                      <a:pt x="150" y="303"/>
                    </a:lnTo>
                    <a:lnTo>
                      <a:pt x="150" y="307"/>
                    </a:lnTo>
                    <a:lnTo>
                      <a:pt x="149" y="309"/>
                    </a:lnTo>
                    <a:lnTo>
                      <a:pt x="148" y="312"/>
                    </a:lnTo>
                    <a:lnTo>
                      <a:pt x="145" y="315"/>
                    </a:lnTo>
                    <a:lnTo>
                      <a:pt x="141" y="316"/>
                    </a:lnTo>
                    <a:lnTo>
                      <a:pt x="135" y="317"/>
                    </a:lnTo>
                    <a:lnTo>
                      <a:pt x="135" y="317"/>
                    </a:lnTo>
                    <a:lnTo>
                      <a:pt x="127" y="317"/>
                    </a:lnTo>
                    <a:lnTo>
                      <a:pt x="123" y="316"/>
                    </a:lnTo>
                    <a:lnTo>
                      <a:pt x="119" y="315"/>
                    </a:lnTo>
                    <a:lnTo>
                      <a:pt x="116" y="312"/>
                    </a:lnTo>
                    <a:lnTo>
                      <a:pt x="115" y="309"/>
                    </a:lnTo>
                    <a:lnTo>
                      <a:pt x="113" y="305"/>
                    </a:lnTo>
                    <a:lnTo>
                      <a:pt x="113" y="296"/>
                    </a:lnTo>
                    <a:lnTo>
                      <a:pt x="113" y="296"/>
                    </a:lnTo>
                    <a:close/>
                    <a:moveTo>
                      <a:pt x="22" y="97"/>
                    </a:moveTo>
                    <a:lnTo>
                      <a:pt x="22" y="97"/>
                    </a:lnTo>
                    <a:lnTo>
                      <a:pt x="64" y="96"/>
                    </a:lnTo>
                    <a:lnTo>
                      <a:pt x="98" y="95"/>
                    </a:lnTo>
                    <a:lnTo>
                      <a:pt x="129" y="95"/>
                    </a:lnTo>
                    <a:lnTo>
                      <a:pt x="129" y="95"/>
                    </a:lnTo>
                    <a:lnTo>
                      <a:pt x="161" y="95"/>
                    </a:lnTo>
                    <a:lnTo>
                      <a:pt x="177" y="95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9" y="100"/>
                    </a:lnTo>
                    <a:lnTo>
                      <a:pt x="189" y="107"/>
                    </a:lnTo>
                    <a:lnTo>
                      <a:pt x="190" y="118"/>
                    </a:lnTo>
                    <a:lnTo>
                      <a:pt x="190" y="118"/>
                    </a:lnTo>
                    <a:lnTo>
                      <a:pt x="180" y="116"/>
                    </a:lnTo>
                    <a:lnTo>
                      <a:pt x="165" y="114"/>
                    </a:lnTo>
                    <a:lnTo>
                      <a:pt x="144" y="112"/>
                    </a:lnTo>
                    <a:lnTo>
                      <a:pt x="132" y="112"/>
                    </a:lnTo>
                    <a:lnTo>
                      <a:pt x="117" y="113"/>
                    </a:lnTo>
                    <a:lnTo>
                      <a:pt x="117" y="113"/>
                    </a:lnTo>
                    <a:lnTo>
                      <a:pt x="108" y="113"/>
                    </a:lnTo>
                    <a:lnTo>
                      <a:pt x="100" y="115"/>
                    </a:lnTo>
                    <a:lnTo>
                      <a:pt x="82" y="120"/>
                    </a:lnTo>
                    <a:lnTo>
                      <a:pt x="66" y="126"/>
                    </a:lnTo>
                    <a:lnTo>
                      <a:pt x="51" y="133"/>
                    </a:lnTo>
                    <a:lnTo>
                      <a:pt x="39" y="139"/>
                    </a:lnTo>
                    <a:lnTo>
                      <a:pt x="29" y="145"/>
                    </a:lnTo>
                    <a:lnTo>
                      <a:pt x="21" y="149"/>
                    </a:lnTo>
                    <a:lnTo>
                      <a:pt x="21" y="149"/>
                    </a:lnTo>
                    <a:lnTo>
                      <a:pt x="21" y="121"/>
                    </a:lnTo>
                    <a:lnTo>
                      <a:pt x="21" y="105"/>
                    </a:lnTo>
                    <a:lnTo>
                      <a:pt x="22" y="97"/>
                    </a:lnTo>
                    <a:lnTo>
                      <a:pt x="22" y="97"/>
                    </a:lnTo>
                    <a:close/>
                    <a:moveTo>
                      <a:pt x="26" y="341"/>
                    </a:moveTo>
                    <a:lnTo>
                      <a:pt x="26" y="341"/>
                    </a:lnTo>
                    <a:lnTo>
                      <a:pt x="24" y="340"/>
                    </a:lnTo>
                    <a:lnTo>
                      <a:pt x="23" y="338"/>
                    </a:lnTo>
                    <a:lnTo>
                      <a:pt x="22" y="334"/>
                    </a:lnTo>
                    <a:lnTo>
                      <a:pt x="22" y="324"/>
                    </a:lnTo>
                    <a:lnTo>
                      <a:pt x="22" y="324"/>
                    </a:lnTo>
                    <a:lnTo>
                      <a:pt x="20" y="243"/>
                    </a:lnTo>
                    <a:lnTo>
                      <a:pt x="20" y="200"/>
                    </a:lnTo>
                    <a:lnTo>
                      <a:pt x="21" y="184"/>
                    </a:lnTo>
                    <a:lnTo>
                      <a:pt x="22" y="175"/>
                    </a:lnTo>
                    <a:lnTo>
                      <a:pt x="22" y="175"/>
                    </a:lnTo>
                    <a:lnTo>
                      <a:pt x="26" y="171"/>
                    </a:lnTo>
                    <a:lnTo>
                      <a:pt x="32" y="166"/>
                    </a:lnTo>
                    <a:lnTo>
                      <a:pt x="39" y="160"/>
                    </a:lnTo>
                    <a:lnTo>
                      <a:pt x="39" y="160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9" y="327"/>
                    </a:lnTo>
                    <a:lnTo>
                      <a:pt x="26" y="341"/>
                    </a:lnTo>
                    <a:close/>
                    <a:moveTo>
                      <a:pt x="211" y="331"/>
                    </a:moveTo>
                    <a:lnTo>
                      <a:pt x="211" y="331"/>
                    </a:lnTo>
                    <a:lnTo>
                      <a:pt x="214" y="356"/>
                    </a:lnTo>
                    <a:lnTo>
                      <a:pt x="214" y="356"/>
                    </a:lnTo>
                    <a:lnTo>
                      <a:pt x="123" y="358"/>
                    </a:lnTo>
                    <a:lnTo>
                      <a:pt x="60" y="359"/>
                    </a:lnTo>
                    <a:lnTo>
                      <a:pt x="40" y="359"/>
                    </a:lnTo>
                    <a:lnTo>
                      <a:pt x="32" y="359"/>
                    </a:lnTo>
                    <a:lnTo>
                      <a:pt x="32" y="359"/>
                    </a:lnTo>
                    <a:lnTo>
                      <a:pt x="32" y="357"/>
                    </a:lnTo>
                    <a:lnTo>
                      <a:pt x="33" y="356"/>
                    </a:lnTo>
                    <a:lnTo>
                      <a:pt x="37" y="354"/>
                    </a:lnTo>
                    <a:lnTo>
                      <a:pt x="43" y="351"/>
                    </a:lnTo>
                    <a:lnTo>
                      <a:pt x="51" y="349"/>
                    </a:lnTo>
                    <a:lnTo>
                      <a:pt x="73" y="343"/>
                    </a:lnTo>
                    <a:lnTo>
                      <a:pt x="99" y="338"/>
                    </a:lnTo>
                    <a:lnTo>
                      <a:pt x="128" y="334"/>
                    </a:lnTo>
                    <a:lnTo>
                      <a:pt x="158" y="332"/>
                    </a:lnTo>
                    <a:lnTo>
                      <a:pt x="186" y="331"/>
                    </a:lnTo>
                    <a:lnTo>
                      <a:pt x="211" y="331"/>
                    </a:lnTo>
                    <a:lnTo>
                      <a:pt x="211" y="331"/>
                    </a:lnTo>
                    <a:close/>
                    <a:moveTo>
                      <a:pt x="456" y="390"/>
                    </a:moveTo>
                    <a:lnTo>
                      <a:pt x="456" y="390"/>
                    </a:lnTo>
                    <a:lnTo>
                      <a:pt x="442" y="421"/>
                    </a:lnTo>
                    <a:lnTo>
                      <a:pt x="442" y="421"/>
                    </a:lnTo>
                    <a:lnTo>
                      <a:pt x="433" y="434"/>
                    </a:lnTo>
                    <a:lnTo>
                      <a:pt x="423" y="448"/>
                    </a:lnTo>
                    <a:lnTo>
                      <a:pt x="412" y="461"/>
                    </a:lnTo>
                    <a:lnTo>
                      <a:pt x="401" y="474"/>
                    </a:lnTo>
                    <a:lnTo>
                      <a:pt x="388" y="485"/>
                    </a:lnTo>
                    <a:lnTo>
                      <a:pt x="375" y="495"/>
                    </a:lnTo>
                    <a:lnTo>
                      <a:pt x="360" y="505"/>
                    </a:lnTo>
                    <a:lnTo>
                      <a:pt x="346" y="512"/>
                    </a:lnTo>
                    <a:lnTo>
                      <a:pt x="346" y="512"/>
                    </a:lnTo>
                    <a:lnTo>
                      <a:pt x="247" y="562"/>
                    </a:lnTo>
                    <a:lnTo>
                      <a:pt x="247" y="562"/>
                    </a:lnTo>
                    <a:lnTo>
                      <a:pt x="244" y="561"/>
                    </a:lnTo>
                    <a:lnTo>
                      <a:pt x="239" y="559"/>
                    </a:lnTo>
                    <a:lnTo>
                      <a:pt x="225" y="551"/>
                    </a:lnTo>
                    <a:lnTo>
                      <a:pt x="203" y="537"/>
                    </a:lnTo>
                    <a:lnTo>
                      <a:pt x="203" y="537"/>
                    </a:lnTo>
                    <a:lnTo>
                      <a:pt x="185" y="528"/>
                    </a:lnTo>
                    <a:lnTo>
                      <a:pt x="168" y="521"/>
                    </a:lnTo>
                    <a:lnTo>
                      <a:pt x="150" y="514"/>
                    </a:lnTo>
                    <a:lnTo>
                      <a:pt x="134" y="506"/>
                    </a:lnTo>
                    <a:lnTo>
                      <a:pt x="134" y="506"/>
                    </a:lnTo>
                    <a:lnTo>
                      <a:pt x="120" y="497"/>
                    </a:lnTo>
                    <a:lnTo>
                      <a:pt x="108" y="488"/>
                    </a:lnTo>
                    <a:lnTo>
                      <a:pt x="95" y="478"/>
                    </a:lnTo>
                    <a:lnTo>
                      <a:pt x="84" y="466"/>
                    </a:lnTo>
                    <a:lnTo>
                      <a:pt x="74" y="454"/>
                    </a:lnTo>
                    <a:lnTo>
                      <a:pt x="65" y="442"/>
                    </a:lnTo>
                    <a:lnTo>
                      <a:pt x="55" y="429"/>
                    </a:lnTo>
                    <a:lnTo>
                      <a:pt x="48" y="416"/>
                    </a:lnTo>
                    <a:lnTo>
                      <a:pt x="48" y="416"/>
                    </a:lnTo>
                    <a:lnTo>
                      <a:pt x="44" y="407"/>
                    </a:lnTo>
                    <a:lnTo>
                      <a:pt x="39" y="398"/>
                    </a:lnTo>
                    <a:lnTo>
                      <a:pt x="35" y="388"/>
                    </a:lnTo>
                    <a:lnTo>
                      <a:pt x="34" y="383"/>
                    </a:lnTo>
                    <a:lnTo>
                      <a:pt x="35" y="380"/>
                    </a:lnTo>
                    <a:lnTo>
                      <a:pt x="35" y="380"/>
                    </a:lnTo>
                    <a:lnTo>
                      <a:pt x="37" y="379"/>
                    </a:lnTo>
                    <a:lnTo>
                      <a:pt x="41" y="378"/>
                    </a:lnTo>
                    <a:lnTo>
                      <a:pt x="59" y="376"/>
                    </a:lnTo>
                    <a:lnTo>
                      <a:pt x="115" y="375"/>
                    </a:lnTo>
                    <a:lnTo>
                      <a:pt x="175" y="375"/>
                    </a:lnTo>
                    <a:lnTo>
                      <a:pt x="200" y="375"/>
                    </a:lnTo>
                    <a:lnTo>
                      <a:pt x="215" y="376"/>
                    </a:lnTo>
                    <a:lnTo>
                      <a:pt x="215" y="376"/>
                    </a:lnTo>
                    <a:lnTo>
                      <a:pt x="220" y="407"/>
                    </a:lnTo>
                    <a:lnTo>
                      <a:pt x="223" y="434"/>
                    </a:lnTo>
                    <a:lnTo>
                      <a:pt x="225" y="457"/>
                    </a:lnTo>
                    <a:lnTo>
                      <a:pt x="225" y="457"/>
                    </a:lnTo>
                    <a:lnTo>
                      <a:pt x="271" y="457"/>
                    </a:lnTo>
                    <a:lnTo>
                      <a:pt x="271" y="457"/>
                    </a:lnTo>
                    <a:lnTo>
                      <a:pt x="274" y="420"/>
                    </a:lnTo>
                    <a:lnTo>
                      <a:pt x="277" y="393"/>
                    </a:lnTo>
                    <a:lnTo>
                      <a:pt x="279" y="378"/>
                    </a:lnTo>
                    <a:lnTo>
                      <a:pt x="279" y="378"/>
                    </a:lnTo>
                    <a:lnTo>
                      <a:pt x="366" y="376"/>
                    </a:lnTo>
                    <a:lnTo>
                      <a:pt x="427" y="376"/>
                    </a:lnTo>
                    <a:lnTo>
                      <a:pt x="449" y="378"/>
                    </a:lnTo>
                    <a:lnTo>
                      <a:pt x="456" y="379"/>
                    </a:lnTo>
                    <a:lnTo>
                      <a:pt x="460" y="380"/>
                    </a:lnTo>
                    <a:lnTo>
                      <a:pt x="460" y="380"/>
                    </a:lnTo>
                    <a:lnTo>
                      <a:pt x="458" y="384"/>
                    </a:lnTo>
                    <a:lnTo>
                      <a:pt x="456" y="390"/>
                    </a:lnTo>
                    <a:lnTo>
                      <a:pt x="456" y="390"/>
                    </a:lnTo>
                    <a:close/>
                    <a:moveTo>
                      <a:pt x="471" y="344"/>
                    </a:moveTo>
                    <a:lnTo>
                      <a:pt x="471" y="344"/>
                    </a:lnTo>
                    <a:lnTo>
                      <a:pt x="458" y="328"/>
                    </a:lnTo>
                    <a:lnTo>
                      <a:pt x="458" y="328"/>
                    </a:lnTo>
                    <a:lnTo>
                      <a:pt x="456" y="162"/>
                    </a:lnTo>
                    <a:lnTo>
                      <a:pt x="456" y="162"/>
                    </a:lnTo>
                    <a:lnTo>
                      <a:pt x="460" y="164"/>
                    </a:lnTo>
                    <a:lnTo>
                      <a:pt x="465" y="166"/>
                    </a:lnTo>
                    <a:lnTo>
                      <a:pt x="469" y="170"/>
                    </a:lnTo>
                    <a:lnTo>
                      <a:pt x="471" y="173"/>
                    </a:lnTo>
                    <a:lnTo>
                      <a:pt x="471" y="173"/>
                    </a:lnTo>
                    <a:lnTo>
                      <a:pt x="472" y="182"/>
                    </a:lnTo>
                    <a:lnTo>
                      <a:pt x="473" y="202"/>
                    </a:lnTo>
                    <a:lnTo>
                      <a:pt x="473" y="257"/>
                    </a:lnTo>
                    <a:lnTo>
                      <a:pt x="472" y="312"/>
                    </a:lnTo>
                    <a:lnTo>
                      <a:pt x="472" y="333"/>
                    </a:lnTo>
                    <a:lnTo>
                      <a:pt x="471" y="344"/>
                    </a:lnTo>
                    <a:lnTo>
                      <a:pt x="471" y="3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01" name="Google Shape;101;p27"/>
              <p:cNvSpPr/>
              <p:nvPr/>
            </p:nvSpPr>
            <p:spPr>
              <a:xfrm>
                <a:off x="4702176" y="1054100"/>
                <a:ext cx="1219200" cy="784225"/>
              </a:xfrm>
              <a:custGeom>
                <a:rect b="b" l="l" r="r" t="t"/>
                <a:pathLst>
                  <a:path extrusionOk="0" h="494" w="768">
                    <a:moveTo>
                      <a:pt x="644" y="107"/>
                    </a:moveTo>
                    <a:lnTo>
                      <a:pt x="644" y="107"/>
                    </a:lnTo>
                    <a:lnTo>
                      <a:pt x="643" y="123"/>
                    </a:lnTo>
                    <a:lnTo>
                      <a:pt x="641" y="137"/>
                    </a:lnTo>
                    <a:lnTo>
                      <a:pt x="638" y="153"/>
                    </a:lnTo>
                    <a:lnTo>
                      <a:pt x="634" y="168"/>
                    </a:lnTo>
                    <a:lnTo>
                      <a:pt x="628" y="184"/>
                    </a:lnTo>
                    <a:lnTo>
                      <a:pt x="623" y="199"/>
                    </a:lnTo>
                    <a:lnTo>
                      <a:pt x="616" y="214"/>
                    </a:lnTo>
                    <a:lnTo>
                      <a:pt x="608" y="228"/>
                    </a:lnTo>
                    <a:lnTo>
                      <a:pt x="600" y="243"/>
                    </a:lnTo>
                    <a:lnTo>
                      <a:pt x="590" y="256"/>
                    </a:lnTo>
                    <a:lnTo>
                      <a:pt x="581" y="270"/>
                    </a:lnTo>
                    <a:lnTo>
                      <a:pt x="570" y="281"/>
                    </a:lnTo>
                    <a:lnTo>
                      <a:pt x="559" y="293"/>
                    </a:lnTo>
                    <a:lnTo>
                      <a:pt x="548" y="304"/>
                    </a:lnTo>
                    <a:lnTo>
                      <a:pt x="537" y="313"/>
                    </a:lnTo>
                    <a:lnTo>
                      <a:pt x="524" y="321"/>
                    </a:lnTo>
                    <a:lnTo>
                      <a:pt x="524" y="321"/>
                    </a:lnTo>
                    <a:lnTo>
                      <a:pt x="513" y="328"/>
                    </a:lnTo>
                    <a:lnTo>
                      <a:pt x="501" y="335"/>
                    </a:lnTo>
                    <a:lnTo>
                      <a:pt x="488" y="341"/>
                    </a:lnTo>
                    <a:lnTo>
                      <a:pt x="475" y="346"/>
                    </a:lnTo>
                    <a:lnTo>
                      <a:pt x="475" y="346"/>
                    </a:lnTo>
                    <a:lnTo>
                      <a:pt x="456" y="353"/>
                    </a:lnTo>
                    <a:lnTo>
                      <a:pt x="441" y="358"/>
                    </a:lnTo>
                    <a:lnTo>
                      <a:pt x="441" y="358"/>
                    </a:lnTo>
                    <a:lnTo>
                      <a:pt x="436" y="360"/>
                    </a:lnTo>
                    <a:lnTo>
                      <a:pt x="432" y="362"/>
                    </a:lnTo>
                    <a:lnTo>
                      <a:pt x="430" y="365"/>
                    </a:lnTo>
                    <a:lnTo>
                      <a:pt x="429" y="367"/>
                    </a:lnTo>
                    <a:lnTo>
                      <a:pt x="428" y="370"/>
                    </a:lnTo>
                    <a:lnTo>
                      <a:pt x="428" y="373"/>
                    </a:lnTo>
                    <a:lnTo>
                      <a:pt x="429" y="377"/>
                    </a:lnTo>
                    <a:lnTo>
                      <a:pt x="429" y="377"/>
                    </a:lnTo>
                    <a:lnTo>
                      <a:pt x="430" y="379"/>
                    </a:lnTo>
                    <a:lnTo>
                      <a:pt x="432" y="381"/>
                    </a:lnTo>
                    <a:lnTo>
                      <a:pt x="436" y="383"/>
                    </a:lnTo>
                    <a:lnTo>
                      <a:pt x="439" y="385"/>
                    </a:lnTo>
                    <a:lnTo>
                      <a:pt x="440" y="387"/>
                    </a:lnTo>
                    <a:lnTo>
                      <a:pt x="440" y="389"/>
                    </a:lnTo>
                    <a:lnTo>
                      <a:pt x="440" y="389"/>
                    </a:lnTo>
                    <a:lnTo>
                      <a:pt x="440" y="393"/>
                    </a:lnTo>
                    <a:lnTo>
                      <a:pt x="439" y="396"/>
                    </a:lnTo>
                    <a:lnTo>
                      <a:pt x="436" y="398"/>
                    </a:lnTo>
                    <a:lnTo>
                      <a:pt x="430" y="400"/>
                    </a:lnTo>
                    <a:lnTo>
                      <a:pt x="430" y="400"/>
                    </a:lnTo>
                    <a:lnTo>
                      <a:pt x="423" y="401"/>
                    </a:lnTo>
                    <a:lnTo>
                      <a:pt x="411" y="402"/>
                    </a:lnTo>
                    <a:lnTo>
                      <a:pt x="380" y="403"/>
                    </a:lnTo>
                    <a:lnTo>
                      <a:pt x="363" y="403"/>
                    </a:lnTo>
                    <a:lnTo>
                      <a:pt x="348" y="401"/>
                    </a:lnTo>
                    <a:lnTo>
                      <a:pt x="337" y="399"/>
                    </a:lnTo>
                    <a:lnTo>
                      <a:pt x="332" y="397"/>
                    </a:lnTo>
                    <a:lnTo>
                      <a:pt x="330" y="394"/>
                    </a:lnTo>
                    <a:lnTo>
                      <a:pt x="330" y="394"/>
                    </a:lnTo>
                    <a:lnTo>
                      <a:pt x="328" y="392"/>
                    </a:lnTo>
                    <a:lnTo>
                      <a:pt x="328" y="390"/>
                    </a:lnTo>
                    <a:lnTo>
                      <a:pt x="329" y="386"/>
                    </a:lnTo>
                    <a:lnTo>
                      <a:pt x="331" y="381"/>
                    </a:lnTo>
                    <a:lnTo>
                      <a:pt x="334" y="376"/>
                    </a:lnTo>
                    <a:lnTo>
                      <a:pt x="337" y="371"/>
                    </a:lnTo>
                    <a:lnTo>
                      <a:pt x="338" y="367"/>
                    </a:lnTo>
                    <a:lnTo>
                      <a:pt x="338" y="365"/>
                    </a:lnTo>
                    <a:lnTo>
                      <a:pt x="337" y="362"/>
                    </a:lnTo>
                    <a:lnTo>
                      <a:pt x="335" y="360"/>
                    </a:lnTo>
                    <a:lnTo>
                      <a:pt x="331" y="359"/>
                    </a:lnTo>
                    <a:lnTo>
                      <a:pt x="331" y="359"/>
                    </a:lnTo>
                    <a:lnTo>
                      <a:pt x="317" y="355"/>
                    </a:lnTo>
                    <a:lnTo>
                      <a:pt x="317" y="355"/>
                    </a:lnTo>
                    <a:lnTo>
                      <a:pt x="296" y="349"/>
                    </a:lnTo>
                    <a:lnTo>
                      <a:pt x="286" y="346"/>
                    </a:lnTo>
                    <a:lnTo>
                      <a:pt x="277" y="342"/>
                    </a:lnTo>
                    <a:lnTo>
                      <a:pt x="277" y="342"/>
                    </a:lnTo>
                    <a:lnTo>
                      <a:pt x="259" y="332"/>
                    </a:lnTo>
                    <a:lnTo>
                      <a:pt x="243" y="321"/>
                    </a:lnTo>
                    <a:lnTo>
                      <a:pt x="226" y="310"/>
                    </a:lnTo>
                    <a:lnTo>
                      <a:pt x="212" y="296"/>
                    </a:lnTo>
                    <a:lnTo>
                      <a:pt x="197" y="282"/>
                    </a:lnTo>
                    <a:lnTo>
                      <a:pt x="184" y="268"/>
                    </a:lnTo>
                    <a:lnTo>
                      <a:pt x="172" y="251"/>
                    </a:lnTo>
                    <a:lnTo>
                      <a:pt x="161" y="234"/>
                    </a:lnTo>
                    <a:lnTo>
                      <a:pt x="161" y="234"/>
                    </a:lnTo>
                    <a:lnTo>
                      <a:pt x="155" y="223"/>
                    </a:lnTo>
                    <a:lnTo>
                      <a:pt x="150" y="212"/>
                    </a:lnTo>
                    <a:lnTo>
                      <a:pt x="140" y="188"/>
                    </a:lnTo>
                    <a:lnTo>
                      <a:pt x="140" y="188"/>
                    </a:lnTo>
                    <a:lnTo>
                      <a:pt x="136" y="177"/>
                    </a:lnTo>
                    <a:lnTo>
                      <a:pt x="132" y="164"/>
                    </a:lnTo>
                    <a:lnTo>
                      <a:pt x="128" y="145"/>
                    </a:lnTo>
                    <a:lnTo>
                      <a:pt x="124" y="107"/>
                    </a:lnTo>
                    <a:lnTo>
                      <a:pt x="124" y="107"/>
                    </a:lnTo>
                    <a:lnTo>
                      <a:pt x="108" y="113"/>
                    </a:lnTo>
                    <a:lnTo>
                      <a:pt x="98" y="115"/>
                    </a:lnTo>
                    <a:lnTo>
                      <a:pt x="95" y="115"/>
                    </a:lnTo>
                    <a:lnTo>
                      <a:pt x="92" y="115"/>
                    </a:lnTo>
                    <a:lnTo>
                      <a:pt x="92" y="115"/>
                    </a:lnTo>
                    <a:lnTo>
                      <a:pt x="91" y="113"/>
                    </a:lnTo>
                    <a:lnTo>
                      <a:pt x="90" y="111"/>
                    </a:lnTo>
                    <a:lnTo>
                      <a:pt x="89" y="103"/>
                    </a:lnTo>
                    <a:lnTo>
                      <a:pt x="89" y="95"/>
                    </a:lnTo>
                    <a:lnTo>
                      <a:pt x="89" y="85"/>
                    </a:lnTo>
                    <a:lnTo>
                      <a:pt x="91" y="64"/>
                    </a:lnTo>
                    <a:lnTo>
                      <a:pt x="93" y="51"/>
                    </a:lnTo>
                    <a:lnTo>
                      <a:pt x="93" y="51"/>
                    </a:lnTo>
                    <a:lnTo>
                      <a:pt x="59" y="28"/>
                    </a:lnTo>
                    <a:lnTo>
                      <a:pt x="33" y="12"/>
                    </a:lnTo>
                    <a:lnTo>
                      <a:pt x="22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9" y="10"/>
                    </a:lnTo>
                    <a:lnTo>
                      <a:pt x="7" y="2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2" y="66"/>
                    </a:lnTo>
                    <a:lnTo>
                      <a:pt x="0" y="92"/>
                    </a:lnTo>
                    <a:lnTo>
                      <a:pt x="0" y="117"/>
                    </a:lnTo>
                    <a:lnTo>
                      <a:pt x="3" y="142"/>
                    </a:lnTo>
                    <a:lnTo>
                      <a:pt x="3" y="142"/>
                    </a:lnTo>
                    <a:lnTo>
                      <a:pt x="4" y="153"/>
                    </a:lnTo>
                    <a:lnTo>
                      <a:pt x="5" y="158"/>
                    </a:lnTo>
                    <a:lnTo>
                      <a:pt x="6" y="160"/>
                    </a:lnTo>
                    <a:lnTo>
                      <a:pt x="8" y="161"/>
                    </a:lnTo>
                    <a:lnTo>
                      <a:pt x="8" y="161"/>
                    </a:lnTo>
                    <a:lnTo>
                      <a:pt x="11" y="162"/>
                    </a:lnTo>
                    <a:lnTo>
                      <a:pt x="15" y="162"/>
                    </a:lnTo>
                    <a:lnTo>
                      <a:pt x="26" y="160"/>
                    </a:lnTo>
                    <a:lnTo>
                      <a:pt x="38" y="157"/>
                    </a:lnTo>
                    <a:lnTo>
                      <a:pt x="46" y="155"/>
                    </a:lnTo>
                    <a:lnTo>
                      <a:pt x="46" y="155"/>
                    </a:lnTo>
                    <a:lnTo>
                      <a:pt x="49" y="173"/>
                    </a:lnTo>
                    <a:lnTo>
                      <a:pt x="53" y="187"/>
                    </a:lnTo>
                    <a:lnTo>
                      <a:pt x="56" y="199"/>
                    </a:lnTo>
                    <a:lnTo>
                      <a:pt x="56" y="199"/>
                    </a:lnTo>
                    <a:lnTo>
                      <a:pt x="62" y="218"/>
                    </a:lnTo>
                    <a:lnTo>
                      <a:pt x="70" y="237"/>
                    </a:lnTo>
                    <a:lnTo>
                      <a:pt x="78" y="254"/>
                    </a:lnTo>
                    <a:lnTo>
                      <a:pt x="87" y="272"/>
                    </a:lnTo>
                    <a:lnTo>
                      <a:pt x="96" y="288"/>
                    </a:lnTo>
                    <a:lnTo>
                      <a:pt x="108" y="304"/>
                    </a:lnTo>
                    <a:lnTo>
                      <a:pt x="119" y="319"/>
                    </a:lnTo>
                    <a:lnTo>
                      <a:pt x="131" y="335"/>
                    </a:lnTo>
                    <a:lnTo>
                      <a:pt x="144" y="349"/>
                    </a:lnTo>
                    <a:lnTo>
                      <a:pt x="158" y="362"/>
                    </a:lnTo>
                    <a:lnTo>
                      <a:pt x="173" y="375"/>
                    </a:lnTo>
                    <a:lnTo>
                      <a:pt x="188" y="386"/>
                    </a:lnTo>
                    <a:lnTo>
                      <a:pt x="205" y="398"/>
                    </a:lnTo>
                    <a:lnTo>
                      <a:pt x="221" y="408"/>
                    </a:lnTo>
                    <a:lnTo>
                      <a:pt x="239" y="416"/>
                    </a:lnTo>
                    <a:lnTo>
                      <a:pt x="257" y="424"/>
                    </a:lnTo>
                    <a:lnTo>
                      <a:pt x="257" y="424"/>
                    </a:lnTo>
                    <a:lnTo>
                      <a:pt x="282" y="434"/>
                    </a:lnTo>
                    <a:lnTo>
                      <a:pt x="299" y="439"/>
                    </a:lnTo>
                    <a:lnTo>
                      <a:pt x="299" y="439"/>
                    </a:lnTo>
                    <a:lnTo>
                      <a:pt x="301" y="461"/>
                    </a:lnTo>
                    <a:lnTo>
                      <a:pt x="302" y="476"/>
                    </a:lnTo>
                    <a:lnTo>
                      <a:pt x="303" y="481"/>
                    </a:lnTo>
                    <a:lnTo>
                      <a:pt x="304" y="484"/>
                    </a:lnTo>
                    <a:lnTo>
                      <a:pt x="304" y="484"/>
                    </a:lnTo>
                    <a:lnTo>
                      <a:pt x="308" y="486"/>
                    </a:lnTo>
                    <a:lnTo>
                      <a:pt x="314" y="488"/>
                    </a:lnTo>
                    <a:lnTo>
                      <a:pt x="332" y="491"/>
                    </a:lnTo>
                    <a:lnTo>
                      <a:pt x="356" y="493"/>
                    </a:lnTo>
                    <a:lnTo>
                      <a:pt x="383" y="494"/>
                    </a:lnTo>
                    <a:lnTo>
                      <a:pt x="409" y="493"/>
                    </a:lnTo>
                    <a:lnTo>
                      <a:pt x="432" y="492"/>
                    </a:lnTo>
                    <a:lnTo>
                      <a:pt x="442" y="489"/>
                    </a:lnTo>
                    <a:lnTo>
                      <a:pt x="450" y="488"/>
                    </a:lnTo>
                    <a:lnTo>
                      <a:pt x="456" y="486"/>
                    </a:lnTo>
                    <a:lnTo>
                      <a:pt x="460" y="483"/>
                    </a:lnTo>
                    <a:lnTo>
                      <a:pt x="460" y="483"/>
                    </a:lnTo>
                    <a:lnTo>
                      <a:pt x="461" y="480"/>
                    </a:lnTo>
                    <a:lnTo>
                      <a:pt x="462" y="475"/>
                    </a:lnTo>
                    <a:lnTo>
                      <a:pt x="463" y="463"/>
                    </a:lnTo>
                    <a:lnTo>
                      <a:pt x="463" y="449"/>
                    </a:lnTo>
                    <a:lnTo>
                      <a:pt x="463" y="443"/>
                    </a:lnTo>
                    <a:lnTo>
                      <a:pt x="464" y="439"/>
                    </a:lnTo>
                    <a:lnTo>
                      <a:pt x="464" y="439"/>
                    </a:lnTo>
                    <a:lnTo>
                      <a:pt x="472" y="438"/>
                    </a:lnTo>
                    <a:lnTo>
                      <a:pt x="479" y="437"/>
                    </a:lnTo>
                    <a:lnTo>
                      <a:pt x="493" y="432"/>
                    </a:lnTo>
                    <a:lnTo>
                      <a:pt x="508" y="425"/>
                    </a:lnTo>
                    <a:lnTo>
                      <a:pt x="521" y="419"/>
                    </a:lnTo>
                    <a:lnTo>
                      <a:pt x="521" y="419"/>
                    </a:lnTo>
                    <a:lnTo>
                      <a:pt x="551" y="405"/>
                    </a:lnTo>
                    <a:lnTo>
                      <a:pt x="567" y="397"/>
                    </a:lnTo>
                    <a:lnTo>
                      <a:pt x="581" y="387"/>
                    </a:lnTo>
                    <a:lnTo>
                      <a:pt x="581" y="387"/>
                    </a:lnTo>
                    <a:lnTo>
                      <a:pt x="592" y="379"/>
                    </a:lnTo>
                    <a:lnTo>
                      <a:pt x="604" y="370"/>
                    </a:lnTo>
                    <a:lnTo>
                      <a:pt x="614" y="359"/>
                    </a:lnTo>
                    <a:lnTo>
                      <a:pt x="624" y="349"/>
                    </a:lnTo>
                    <a:lnTo>
                      <a:pt x="635" y="339"/>
                    </a:lnTo>
                    <a:lnTo>
                      <a:pt x="644" y="326"/>
                    </a:lnTo>
                    <a:lnTo>
                      <a:pt x="662" y="303"/>
                    </a:lnTo>
                    <a:lnTo>
                      <a:pt x="678" y="278"/>
                    </a:lnTo>
                    <a:lnTo>
                      <a:pt x="692" y="252"/>
                    </a:lnTo>
                    <a:lnTo>
                      <a:pt x="703" y="227"/>
                    </a:lnTo>
                    <a:lnTo>
                      <a:pt x="711" y="203"/>
                    </a:lnTo>
                    <a:lnTo>
                      <a:pt x="711" y="203"/>
                    </a:lnTo>
                    <a:lnTo>
                      <a:pt x="718" y="174"/>
                    </a:lnTo>
                    <a:lnTo>
                      <a:pt x="722" y="154"/>
                    </a:lnTo>
                    <a:lnTo>
                      <a:pt x="722" y="154"/>
                    </a:lnTo>
                    <a:lnTo>
                      <a:pt x="726" y="155"/>
                    </a:lnTo>
                    <a:lnTo>
                      <a:pt x="730" y="156"/>
                    </a:lnTo>
                    <a:lnTo>
                      <a:pt x="742" y="160"/>
                    </a:lnTo>
                    <a:lnTo>
                      <a:pt x="753" y="163"/>
                    </a:lnTo>
                    <a:lnTo>
                      <a:pt x="757" y="164"/>
                    </a:lnTo>
                    <a:lnTo>
                      <a:pt x="761" y="163"/>
                    </a:lnTo>
                    <a:lnTo>
                      <a:pt x="761" y="163"/>
                    </a:lnTo>
                    <a:lnTo>
                      <a:pt x="762" y="160"/>
                    </a:lnTo>
                    <a:lnTo>
                      <a:pt x="764" y="152"/>
                    </a:lnTo>
                    <a:lnTo>
                      <a:pt x="767" y="128"/>
                    </a:lnTo>
                    <a:lnTo>
                      <a:pt x="768" y="100"/>
                    </a:lnTo>
                    <a:lnTo>
                      <a:pt x="768" y="75"/>
                    </a:lnTo>
                    <a:lnTo>
                      <a:pt x="768" y="75"/>
                    </a:lnTo>
                    <a:lnTo>
                      <a:pt x="766" y="57"/>
                    </a:lnTo>
                    <a:lnTo>
                      <a:pt x="761" y="33"/>
                    </a:lnTo>
                    <a:lnTo>
                      <a:pt x="757" y="12"/>
                    </a:lnTo>
                    <a:lnTo>
                      <a:pt x="755" y="6"/>
                    </a:lnTo>
                    <a:lnTo>
                      <a:pt x="754" y="3"/>
                    </a:lnTo>
                    <a:lnTo>
                      <a:pt x="754" y="3"/>
                    </a:lnTo>
                    <a:lnTo>
                      <a:pt x="750" y="4"/>
                    </a:lnTo>
                    <a:lnTo>
                      <a:pt x="743" y="7"/>
                    </a:lnTo>
                    <a:lnTo>
                      <a:pt x="719" y="20"/>
                    </a:lnTo>
                    <a:lnTo>
                      <a:pt x="694" y="34"/>
                    </a:lnTo>
                    <a:lnTo>
                      <a:pt x="684" y="40"/>
                    </a:lnTo>
                    <a:lnTo>
                      <a:pt x="677" y="47"/>
                    </a:lnTo>
                    <a:lnTo>
                      <a:pt x="677" y="47"/>
                    </a:lnTo>
                    <a:lnTo>
                      <a:pt x="678" y="60"/>
                    </a:lnTo>
                    <a:lnTo>
                      <a:pt x="680" y="82"/>
                    </a:lnTo>
                    <a:lnTo>
                      <a:pt x="681" y="93"/>
                    </a:lnTo>
                    <a:lnTo>
                      <a:pt x="681" y="103"/>
                    </a:lnTo>
                    <a:lnTo>
                      <a:pt x="680" y="112"/>
                    </a:lnTo>
                    <a:lnTo>
                      <a:pt x="679" y="115"/>
                    </a:lnTo>
                    <a:lnTo>
                      <a:pt x="677" y="117"/>
                    </a:lnTo>
                    <a:lnTo>
                      <a:pt x="677" y="117"/>
                    </a:lnTo>
                    <a:lnTo>
                      <a:pt x="675" y="117"/>
                    </a:lnTo>
                    <a:lnTo>
                      <a:pt x="671" y="117"/>
                    </a:lnTo>
                    <a:lnTo>
                      <a:pt x="659" y="114"/>
                    </a:lnTo>
                    <a:lnTo>
                      <a:pt x="644" y="107"/>
                    </a:lnTo>
                    <a:lnTo>
                      <a:pt x="644" y="107"/>
                    </a:lnTo>
                    <a:close/>
                    <a:moveTo>
                      <a:pt x="25" y="132"/>
                    </a:moveTo>
                    <a:lnTo>
                      <a:pt x="25" y="132"/>
                    </a:lnTo>
                    <a:lnTo>
                      <a:pt x="24" y="130"/>
                    </a:lnTo>
                    <a:lnTo>
                      <a:pt x="23" y="126"/>
                    </a:lnTo>
                    <a:lnTo>
                      <a:pt x="22" y="116"/>
                    </a:lnTo>
                    <a:lnTo>
                      <a:pt x="22" y="101"/>
                    </a:lnTo>
                    <a:lnTo>
                      <a:pt x="22" y="86"/>
                    </a:lnTo>
                    <a:lnTo>
                      <a:pt x="24" y="55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50" y="47"/>
                    </a:lnTo>
                    <a:lnTo>
                      <a:pt x="63" y="55"/>
                    </a:lnTo>
                    <a:lnTo>
                      <a:pt x="68" y="59"/>
                    </a:lnTo>
                    <a:lnTo>
                      <a:pt x="70" y="62"/>
                    </a:lnTo>
                    <a:lnTo>
                      <a:pt x="70" y="62"/>
                    </a:lnTo>
                    <a:lnTo>
                      <a:pt x="71" y="66"/>
                    </a:lnTo>
                    <a:lnTo>
                      <a:pt x="71" y="73"/>
                    </a:lnTo>
                    <a:lnTo>
                      <a:pt x="70" y="91"/>
                    </a:lnTo>
                    <a:lnTo>
                      <a:pt x="69" y="110"/>
                    </a:lnTo>
                    <a:lnTo>
                      <a:pt x="69" y="123"/>
                    </a:lnTo>
                    <a:lnTo>
                      <a:pt x="69" y="123"/>
                    </a:lnTo>
                    <a:lnTo>
                      <a:pt x="68" y="124"/>
                    </a:lnTo>
                    <a:lnTo>
                      <a:pt x="62" y="126"/>
                    </a:lnTo>
                    <a:lnTo>
                      <a:pt x="49" y="130"/>
                    </a:lnTo>
                    <a:lnTo>
                      <a:pt x="33" y="132"/>
                    </a:lnTo>
                    <a:lnTo>
                      <a:pt x="28" y="133"/>
                    </a:lnTo>
                    <a:lnTo>
                      <a:pt x="25" y="132"/>
                    </a:lnTo>
                    <a:lnTo>
                      <a:pt x="25" y="132"/>
                    </a:lnTo>
                    <a:close/>
                    <a:moveTo>
                      <a:pt x="299" y="420"/>
                    </a:moveTo>
                    <a:lnTo>
                      <a:pt x="299" y="420"/>
                    </a:lnTo>
                    <a:lnTo>
                      <a:pt x="289" y="417"/>
                    </a:lnTo>
                    <a:lnTo>
                      <a:pt x="289" y="417"/>
                    </a:lnTo>
                    <a:lnTo>
                      <a:pt x="271" y="410"/>
                    </a:lnTo>
                    <a:lnTo>
                      <a:pt x="253" y="403"/>
                    </a:lnTo>
                    <a:lnTo>
                      <a:pt x="253" y="403"/>
                    </a:lnTo>
                    <a:lnTo>
                      <a:pt x="237" y="396"/>
                    </a:lnTo>
                    <a:lnTo>
                      <a:pt x="221" y="386"/>
                    </a:lnTo>
                    <a:lnTo>
                      <a:pt x="206" y="377"/>
                    </a:lnTo>
                    <a:lnTo>
                      <a:pt x="191" y="367"/>
                    </a:lnTo>
                    <a:lnTo>
                      <a:pt x="178" y="355"/>
                    </a:lnTo>
                    <a:lnTo>
                      <a:pt x="165" y="344"/>
                    </a:lnTo>
                    <a:lnTo>
                      <a:pt x="153" y="332"/>
                    </a:lnTo>
                    <a:lnTo>
                      <a:pt x="142" y="318"/>
                    </a:lnTo>
                    <a:lnTo>
                      <a:pt x="130" y="305"/>
                    </a:lnTo>
                    <a:lnTo>
                      <a:pt x="121" y="290"/>
                    </a:lnTo>
                    <a:lnTo>
                      <a:pt x="112" y="276"/>
                    </a:lnTo>
                    <a:lnTo>
                      <a:pt x="103" y="260"/>
                    </a:lnTo>
                    <a:lnTo>
                      <a:pt x="95" y="245"/>
                    </a:lnTo>
                    <a:lnTo>
                      <a:pt x="87" y="228"/>
                    </a:lnTo>
                    <a:lnTo>
                      <a:pt x="81" y="212"/>
                    </a:lnTo>
                    <a:lnTo>
                      <a:pt x="75" y="195"/>
                    </a:lnTo>
                    <a:lnTo>
                      <a:pt x="75" y="195"/>
                    </a:lnTo>
                    <a:lnTo>
                      <a:pt x="72" y="186"/>
                    </a:lnTo>
                    <a:lnTo>
                      <a:pt x="68" y="173"/>
                    </a:lnTo>
                    <a:lnTo>
                      <a:pt x="66" y="166"/>
                    </a:lnTo>
                    <a:lnTo>
                      <a:pt x="65" y="160"/>
                    </a:lnTo>
                    <a:lnTo>
                      <a:pt x="65" y="154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70" y="148"/>
                    </a:lnTo>
                    <a:lnTo>
                      <a:pt x="74" y="146"/>
                    </a:lnTo>
                    <a:lnTo>
                      <a:pt x="85" y="141"/>
                    </a:lnTo>
                    <a:lnTo>
                      <a:pt x="108" y="134"/>
                    </a:lnTo>
                    <a:lnTo>
                      <a:pt x="108" y="134"/>
                    </a:lnTo>
                    <a:lnTo>
                      <a:pt x="109" y="138"/>
                    </a:lnTo>
                    <a:lnTo>
                      <a:pt x="111" y="150"/>
                    </a:lnTo>
                    <a:lnTo>
                      <a:pt x="114" y="163"/>
                    </a:lnTo>
                    <a:lnTo>
                      <a:pt x="117" y="177"/>
                    </a:lnTo>
                    <a:lnTo>
                      <a:pt x="117" y="177"/>
                    </a:lnTo>
                    <a:lnTo>
                      <a:pt x="122" y="192"/>
                    </a:lnTo>
                    <a:lnTo>
                      <a:pt x="131" y="214"/>
                    </a:lnTo>
                    <a:lnTo>
                      <a:pt x="145" y="239"/>
                    </a:lnTo>
                    <a:lnTo>
                      <a:pt x="152" y="252"/>
                    </a:lnTo>
                    <a:lnTo>
                      <a:pt x="161" y="264"/>
                    </a:lnTo>
                    <a:lnTo>
                      <a:pt x="161" y="264"/>
                    </a:lnTo>
                    <a:lnTo>
                      <a:pt x="172" y="278"/>
                    </a:lnTo>
                    <a:lnTo>
                      <a:pt x="182" y="290"/>
                    </a:lnTo>
                    <a:lnTo>
                      <a:pt x="194" y="303"/>
                    </a:lnTo>
                    <a:lnTo>
                      <a:pt x="206" y="314"/>
                    </a:lnTo>
                    <a:lnTo>
                      <a:pt x="218" y="324"/>
                    </a:lnTo>
                    <a:lnTo>
                      <a:pt x="230" y="334"/>
                    </a:lnTo>
                    <a:lnTo>
                      <a:pt x="244" y="343"/>
                    </a:lnTo>
                    <a:lnTo>
                      <a:pt x="256" y="350"/>
                    </a:lnTo>
                    <a:lnTo>
                      <a:pt x="256" y="350"/>
                    </a:lnTo>
                    <a:lnTo>
                      <a:pt x="274" y="358"/>
                    </a:lnTo>
                    <a:lnTo>
                      <a:pt x="293" y="366"/>
                    </a:lnTo>
                    <a:lnTo>
                      <a:pt x="315" y="373"/>
                    </a:lnTo>
                    <a:lnTo>
                      <a:pt x="315" y="373"/>
                    </a:lnTo>
                    <a:lnTo>
                      <a:pt x="313" y="374"/>
                    </a:lnTo>
                    <a:lnTo>
                      <a:pt x="310" y="375"/>
                    </a:lnTo>
                    <a:lnTo>
                      <a:pt x="309" y="378"/>
                    </a:lnTo>
                    <a:lnTo>
                      <a:pt x="307" y="380"/>
                    </a:lnTo>
                    <a:lnTo>
                      <a:pt x="304" y="388"/>
                    </a:lnTo>
                    <a:lnTo>
                      <a:pt x="302" y="397"/>
                    </a:lnTo>
                    <a:lnTo>
                      <a:pt x="299" y="413"/>
                    </a:lnTo>
                    <a:lnTo>
                      <a:pt x="299" y="420"/>
                    </a:lnTo>
                    <a:lnTo>
                      <a:pt x="299" y="420"/>
                    </a:lnTo>
                    <a:close/>
                    <a:moveTo>
                      <a:pt x="440" y="464"/>
                    </a:moveTo>
                    <a:lnTo>
                      <a:pt x="440" y="464"/>
                    </a:lnTo>
                    <a:lnTo>
                      <a:pt x="438" y="466"/>
                    </a:lnTo>
                    <a:lnTo>
                      <a:pt x="432" y="467"/>
                    </a:lnTo>
                    <a:lnTo>
                      <a:pt x="419" y="470"/>
                    </a:lnTo>
                    <a:lnTo>
                      <a:pt x="403" y="472"/>
                    </a:lnTo>
                    <a:lnTo>
                      <a:pt x="385" y="472"/>
                    </a:lnTo>
                    <a:lnTo>
                      <a:pt x="385" y="472"/>
                    </a:lnTo>
                    <a:lnTo>
                      <a:pt x="367" y="472"/>
                    </a:lnTo>
                    <a:lnTo>
                      <a:pt x="347" y="470"/>
                    </a:lnTo>
                    <a:lnTo>
                      <a:pt x="331" y="467"/>
                    </a:lnTo>
                    <a:lnTo>
                      <a:pt x="326" y="466"/>
                    </a:lnTo>
                    <a:lnTo>
                      <a:pt x="324" y="464"/>
                    </a:lnTo>
                    <a:lnTo>
                      <a:pt x="324" y="464"/>
                    </a:lnTo>
                    <a:lnTo>
                      <a:pt x="322" y="459"/>
                    </a:lnTo>
                    <a:lnTo>
                      <a:pt x="321" y="451"/>
                    </a:lnTo>
                    <a:lnTo>
                      <a:pt x="320" y="433"/>
                    </a:lnTo>
                    <a:lnTo>
                      <a:pt x="321" y="418"/>
                    </a:lnTo>
                    <a:lnTo>
                      <a:pt x="321" y="414"/>
                    </a:lnTo>
                    <a:lnTo>
                      <a:pt x="321" y="414"/>
                    </a:lnTo>
                    <a:lnTo>
                      <a:pt x="323" y="416"/>
                    </a:lnTo>
                    <a:lnTo>
                      <a:pt x="328" y="417"/>
                    </a:lnTo>
                    <a:lnTo>
                      <a:pt x="346" y="420"/>
                    </a:lnTo>
                    <a:lnTo>
                      <a:pt x="367" y="423"/>
                    </a:lnTo>
                    <a:lnTo>
                      <a:pt x="384" y="424"/>
                    </a:lnTo>
                    <a:lnTo>
                      <a:pt x="384" y="424"/>
                    </a:lnTo>
                    <a:lnTo>
                      <a:pt x="402" y="423"/>
                    </a:lnTo>
                    <a:lnTo>
                      <a:pt x="420" y="421"/>
                    </a:lnTo>
                    <a:lnTo>
                      <a:pt x="436" y="419"/>
                    </a:lnTo>
                    <a:lnTo>
                      <a:pt x="441" y="417"/>
                    </a:lnTo>
                    <a:lnTo>
                      <a:pt x="442" y="415"/>
                    </a:lnTo>
                    <a:lnTo>
                      <a:pt x="442" y="415"/>
                    </a:lnTo>
                    <a:lnTo>
                      <a:pt x="443" y="437"/>
                    </a:lnTo>
                    <a:lnTo>
                      <a:pt x="442" y="454"/>
                    </a:lnTo>
                    <a:lnTo>
                      <a:pt x="441" y="461"/>
                    </a:lnTo>
                    <a:lnTo>
                      <a:pt x="440" y="464"/>
                    </a:lnTo>
                    <a:lnTo>
                      <a:pt x="440" y="464"/>
                    </a:lnTo>
                    <a:close/>
                    <a:moveTo>
                      <a:pt x="697" y="59"/>
                    </a:moveTo>
                    <a:lnTo>
                      <a:pt x="697" y="59"/>
                    </a:lnTo>
                    <a:lnTo>
                      <a:pt x="702" y="55"/>
                    </a:lnTo>
                    <a:lnTo>
                      <a:pt x="707" y="51"/>
                    </a:lnTo>
                    <a:lnTo>
                      <a:pt x="721" y="43"/>
                    </a:lnTo>
                    <a:lnTo>
                      <a:pt x="740" y="35"/>
                    </a:lnTo>
                    <a:lnTo>
                      <a:pt x="740" y="35"/>
                    </a:lnTo>
                    <a:lnTo>
                      <a:pt x="741" y="40"/>
                    </a:lnTo>
                    <a:lnTo>
                      <a:pt x="743" y="51"/>
                    </a:lnTo>
                    <a:lnTo>
                      <a:pt x="746" y="83"/>
                    </a:lnTo>
                    <a:lnTo>
                      <a:pt x="746" y="100"/>
                    </a:lnTo>
                    <a:lnTo>
                      <a:pt x="746" y="116"/>
                    </a:lnTo>
                    <a:lnTo>
                      <a:pt x="745" y="128"/>
                    </a:lnTo>
                    <a:lnTo>
                      <a:pt x="744" y="133"/>
                    </a:lnTo>
                    <a:lnTo>
                      <a:pt x="742" y="136"/>
                    </a:lnTo>
                    <a:lnTo>
                      <a:pt x="742" y="136"/>
                    </a:lnTo>
                    <a:lnTo>
                      <a:pt x="721" y="130"/>
                    </a:lnTo>
                    <a:lnTo>
                      <a:pt x="707" y="125"/>
                    </a:lnTo>
                    <a:lnTo>
                      <a:pt x="703" y="123"/>
                    </a:lnTo>
                    <a:lnTo>
                      <a:pt x="701" y="122"/>
                    </a:lnTo>
                    <a:lnTo>
                      <a:pt x="701" y="122"/>
                    </a:lnTo>
                    <a:lnTo>
                      <a:pt x="702" y="110"/>
                    </a:lnTo>
                    <a:lnTo>
                      <a:pt x="701" y="90"/>
                    </a:lnTo>
                    <a:lnTo>
                      <a:pt x="700" y="70"/>
                    </a:lnTo>
                    <a:lnTo>
                      <a:pt x="697" y="59"/>
                    </a:lnTo>
                    <a:lnTo>
                      <a:pt x="697" y="59"/>
                    </a:lnTo>
                    <a:close/>
                    <a:moveTo>
                      <a:pt x="704" y="148"/>
                    </a:moveTo>
                    <a:lnTo>
                      <a:pt x="704" y="148"/>
                    </a:lnTo>
                    <a:lnTo>
                      <a:pt x="698" y="174"/>
                    </a:lnTo>
                    <a:lnTo>
                      <a:pt x="698" y="174"/>
                    </a:lnTo>
                    <a:lnTo>
                      <a:pt x="692" y="200"/>
                    </a:lnTo>
                    <a:lnTo>
                      <a:pt x="687" y="214"/>
                    </a:lnTo>
                    <a:lnTo>
                      <a:pt x="682" y="228"/>
                    </a:lnTo>
                    <a:lnTo>
                      <a:pt x="682" y="228"/>
                    </a:lnTo>
                    <a:lnTo>
                      <a:pt x="673" y="246"/>
                    </a:lnTo>
                    <a:lnTo>
                      <a:pt x="663" y="264"/>
                    </a:lnTo>
                    <a:lnTo>
                      <a:pt x="654" y="281"/>
                    </a:lnTo>
                    <a:lnTo>
                      <a:pt x="643" y="298"/>
                    </a:lnTo>
                    <a:lnTo>
                      <a:pt x="643" y="298"/>
                    </a:lnTo>
                    <a:lnTo>
                      <a:pt x="630" y="314"/>
                    </a:lnTo>
                    <a:lnTo>
                      <a:pt x="621" y="325"/>
                    </a:lnTo>
                    <a:lnTo>
                      <a:pt x="612" y="336"/>
                    </a:lnTo>
                    <a:lnTo>
                      <a:pt x="612" y="336"/>
                    </a:lnTo>
                    <a:lnTo>
                      <a:pt x="600" y="347"/>
                    </a:lnTo>
                    <a:lnTo>
                      <a:pt x="588" y="356"/>
                    </a:lnTo>
                    <a:lnTo>
                      <a:pt x="577" y="366"/>
                    </a:lnTo>
                    <a:lnTo>
                      <a:pt x="564" y="374"/>
                    </a:lnTo>
                    <a:lnTo>
                      <a:pt x="551" y="382"/>
                    </a:lnTo>
                    <a:lnTo>
                      <a:pt x="537" y="389"/>
                    </a:lnTo>
                    <a:lnTo>
                      <a:pt x="503" y="406"/>
                    </a:lnTo>
                    <a:lnTo>
                      <a:pt x="503" y="406"/>
                    </a:lnTo>
                    <a:lnTo>
                      <a:pt x="483" y="413"/>
                    </a:lnTo>
                    <a:lnTo>
                      <a:pt x="473" y="417"/>
                    </a:lnTo>
                    <a:lnTo>
                      <a:pt x="462" y="419"/>
                    </a:lnTo>
                    <a:lnTo>
                      <a:pt x="462" y="419"/>
                    </a:lnTo>
                    <a:lnTo>
                      <a:pt x="463" y="407"/>
                    </a:lnTo>
                    <a:lnTo>
                      <a:pt x="462" y="394"/>
                    </a:lnTo>
                    <a:lnTo>
                      <a:pt x="461" y="388"/>
                    </a:lnTo>
                    <a:lnTo>
                      <a:pt x="459" y="383"/>
                    </a:lnTo>
                    <a:lnTo>
                      <a:pt x="456" y="378"/>
                    </a:lnTo>
                    <a:lnTo>
                      <a:pt x="452" y="374"/>
                    </a:lnTo>
                    <a:lnTo>
                      <a:pt x="452" y="374"/>
                    </a:lnTo>
                    <a:lnTo>
                      <a:pt x="464" y="371"/>
                    </a:lnTo>
                    <a:lnTo>
                      <a:pt x="487" y="365"/>
                    </a:lnTo>
                    <a:lnTo>
                      <a:pt x="487" y="365"/>
                    </a:lnTo>
                    <a:lnTo>
                      <a:pt x="497" y="359"/>
                    </a:lnTo>
                    <a:lnTo>
                      <a:pt x="509" y="354"/>
                    </a:lnTo>
                    <a:lnTo>
                      <a:pt x="520" y="348"/>
                    </a:lnTo>
                    <a:lnTo>
                      <a:pt x="530" y="341"/>
                    </a:lnTo>
                    <a:lnTo>
                      <a:pt x="541" y="333"/>
                    </a:lnTo>
                    <a:lnTo>
                      <a:pt x="552" y="324"/>
                    </a:lnTo>
                    <a:lnTo>
                      <a:pt x="572" y="306"/>
                    </a:lnTo>
                    <a:lnTo>
                      <a:pt x="590" y="286"/>
                    </a:lnTo>
                    <a:lnTo>
                      <a:pt x="607" y="264"/>
                    </a:lnTo>
                    <a:lnTo>
                      <a:pt x="621" y="243"/>
                    </a:lnTo>
                    <a:lnTo>
                      <a:pt x="633" y="222"/>
                    </a:lnTo>
                    <a:lnTo>
                      <a:pt x="633" y="222"/>
                    </a:lnTo>
                    <a:lnTo>
                      <a:pt x="639" y="210"/>
                    </a:lnTo>
                    <a:lnTo>
                      <a:pt x="643" y="196"/>
                    </a:lnTo>
                    <a:lnTo>
                      <a:pt x="652" y="167"/>
                    </a:lnTo>
                    <a:lnTo>
                      <a:pt x="657" y="144"/>
                    </a:lnTo>
                    <a:lnTo>
                      <a:pt x="658" y="136"/>
                    </a:lnTo>
                    <a:lnTo>
                      <a:pt x="658" y="132"/>
                    </a:lnTo>
                    <a:lnTo>
                      <a:pt x="658" y="132"/>
                    </a:lnTo>
                    <a:lnTo>
                      <a:pt x="658" y="131"/>
                    </a:lnTo>
                    <a:lnTo>
                      <a:pt x="658" y="131"/>
                    </a:lnTo>
                    <a:lnTo>
                      <a:pt x="662" y="133"/>
                    </a:lnTo>
                    <a:lnTo>
                      <a:pt x="675" y="138"/>
                    </a:lnTo>
                    <a:lnTo>
                      <a:pt x="690" y="145"/>
                    </a:lnTo>
                    <a:lnTo>
                      <a:pt x="697" y="147"/>
                    </a:lnTo>
                    <a:lnTo>
                      <a:pt x="704" y="148"/>
                    </a:lnTo>
                    <a:lnTo>
                      <a:pt x="704" y="14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02" name="Google Shape;102;p27"/>
              <p:cNvSpPr/>
              <p:nvPr/>
            </p:nvSpPr>
            <p:spPr>
              <a:xfrm>
                <a:off x="5041901" y="1343025"/>
                <a:ext cx="536575" cy="211138"/>
              </a:xfrm>
              <a:custGeom>
                <a:rect b="b" l="l" r="r" t="t"/>
                <a:pathLst>
                  <a:path extrusionOk="0" h="133" w="338">
                    <a:moveTo>
                      <a:pt x="314" y="9"/>
                    </a:moveTo>
                    <a:lnTo>
                      <a:pt x="314" y="9"/>
                    </a:lnTo>
                    <a:lnTo>
                      <a:pt x="306" y="7"/>
                    </a:lnTo>
                    <a:lnTo>
                      <a:pt x="300" y="4"/>
                    </a:lnTo>
                    <a:lnTo>
                      <a:pt x="296" y="0"/>
                    </a:lnTo>
                    <a:lnTo>
                      <a:pt x="296" y="0"/>
                    </a:lnTo>
                    <a:lnTo>
                      <a:pt x="295" y="1"/>
                    </a:lnTo>
                    <a:lnTo>
                      <a:pt x="292" y="4"/>
                    </a:lnTo>
                    <a:lnTo>
                      <a:pt x="286" y="8"/>
                    </a:lnTo>
                    <a:lnTo>
                      <a:pt x="277" y="11"/>
                    </a:lnTo>
                    <a:lnTo>
                      <a:pt x="277" y="11"/>
                    </a:lnTo>
                    <a:lnTo>
                      <a:pt x="271" y="11"/>
                    </a:lnTo>
                    <a:lnTo>
                      <a:pt x="266" y="12"/>
                    </a:lnTo>
                    <a:lnTo>
                      <a:pt x="258" y="11"/>
                    </a:lnTo>
                    <a:lnTo>
                      <a:pt x="251" y="9"/>
                    </a:lnTo>
                    <a:lnTo>
                      <a:pt x="249" y="9"/>
                    </a:lnTo>
                    <a:lnTo>
                      <a:pt x="249" y="9"/>
                    </a:lnTo>
                    <a:lnTo>
                      <a:pt x="249" y="11"/>
                    </a:lnTo>
                    <a:lnTo>
                      <a:pt x="248" y="17"/>
                    </a:lnTo>
                    <a:lnTo>
                      <a:pt x="245" y="26"/>
                    </a:lnTo>
                    <a:lnTo>
                      <a:pt x="243" y="31"/>
                    </a:lnTo>
                    <a:lnTo>
                      <a:pt x="240" y="35"/>
                    </a:lnTo>
                    <a:lnTo>
                      <a:pt x="240" y="35"/>
                    </a:lnTo>
                    <a:lnTo>
                      <a:pt x="236" y="39"/>
                    </a:lnTo>
                    <a:lnTo>
                      <a:pt x="231" y="42"/>
                    </a:lnTo>
                    <a:lnTo>
                      <a:pt x="222" y="46"/>
                    </a:lnTo>
                    <a:lnTo>
                      <a:pt x="213" y="48"/>
                    </a:lnTo>
                    <a:lnTo>
                      <a:pt x="210" y="48"/>
                    </a:lnTo>
                    <a:lnTo>
                      <a:pt x="210" y="48"/>
                    </a:lnTo>
                    <a:lnTo>
                      <a:pt x="215" y="56"/>
                    </a:lnTo>
                    <a:lnTo>
                      <a:pt x="218" y="62"/>
                    </a:lnTo>
                    <a:lnTo>
                      <a:pt x="218" y="66"/>
                    </a:lnTo>
                    <a:lnTo>
                      <a:pt x="218" y="69"/>
                    </a:lnTo>
                    <a:lnTo>
                      <a:pt x="218" y="69"/>
                    </a:lnTo>
                    <a:lnTo>
                      <a:pt x="218" y="71"/>
                    </a:lnTo>
                    <a:lnTo>
                      <a:pt x="216" y="74"/>
                    </a:lnTo>
                    <a:lnTo>
                      <a:pt x="211" y="79"/>
                    </a:lnTo>
                    <a:lnTo>
                      <a:pt x="203" y="87"/>
                    </a:lnTo>
                    <a:lnTo>
                      <a:pt x="194" y="93"/>
                    </a:lnTo>
                    <a:lnTo>
                      <a:pt x="177" y="104"/>
                    </a:lnTo>
                    <a:lnTo>
                      <a:pt x="170" y="108"/>
                    </a:lnTo>
                    <a:lnTo>
                      <a:pt x="170" y="108"/>
                    </a:lnTo>
                    <a:lnTo>
                      <a:pt x="163" y="104"/>
                    </a:lnTo>
                    <a:lnTo>
                      <a:pt x="145" y="94"/>
                    </a:lnTo>
                    <a:lnTo>
                      <a:pt x="137" y="88"/>
                    </a:lnTo>
                    <a:lnTo>
                      <a:pt x="129" y="81"/>
                    </a:lnTo>
                    <a:lnTo>
                      <a:pt x="124" y="75"/>
                    </a:lnTo>
                    <a:lnTo>
                      <a:pt x="122" y="72"/>
                    </a:lnTo>
                    <a:lnTo>
                      <a:pt x="122" y="70"/>
                    </a:lnTo>
                    <a:lnTo>
                      <a:pt x="122" y="70"/>
                    </a:lnTo>
                    <a:lnTo>
                      <a:pt x="122" y="62"/>
                    </a:lnTo>
                    <a:lnTo>
                      <a:pt x="123" y="55"/>
                    </a:lnTo>
                    <a:lnTo>
                      <a:pt x="125" y="48"/>
                    </a:lnTo>
                    <a:lnTo>
                      <a:pt x="125" y="48"/>
                    </a:lnTo>
                    <a:lnTo>
                      <a:pt x="116" y="45"/>
                    </a:lnTo>
                    <a:lnTo>
                      <a:pt x="108" y="41"/>
                    </a:lnTo>
                    <a:lnTo>
                      <a:pt x="104" y="38"/>
                    </a:lnTo>
                    <a:lnTo>
                      <a:pt x="100" y="35"/>
                    </a:lnTo>
                    <a:lnTo>
                      <a:pt x="100" y="35"/>
                    </a:lnTo>
                    <a:lnTo>
                      <a:pt x="94" y="27"/>
                    </a:lnTo>
                    <a:lnTo>
                      <a:pt x="89" y="1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5" y="9"/>
                    </a:lnTo>
                    <a:lnTo>
                      <a:pt x="67" y="9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49" y="6"/>
                    </a:lnTo>
                    <a:lnTo>
                      <a:pt x="44" y="3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6" y="3"/>
                    </a:lnTo>
                    <a:lnTo>
                      <a:pt x="31" y="6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13" y="9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15"/>
                    </a:lnTo>
                    <a:lnTo>
                      <a:pt x="6" y="23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7"/>
                    </a:lnTo>
                    <a:lnTo>
                      <a:pt x="5" y="43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10" y="53"/>
                    </a:lnTo>
                    <a:lnTo>
                      <a:pt x="16" y="59"/>
                    </a:lnTo>
                    <a:lnTo>
                      <a:pt x="20" y="63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75"/>
                    </a:lnTo>
                    <a:lnTo>
                      <a:pt x="30" y="82"/>
                    </a:lnTo>
                    <a:lnTo>
                      <a:pt x="31" y="91"/>
                    </a:lnTo>
                    <a:lnTo>
                      <a:pt x="31" y="91"/>
                    </a:lnTo>
                    <a:lnTo>
                      <a:pt x="40" y="90"/>
                    </a:lnTo>
                    <a:lnTo>
                      <a:pt x="49" y="91"/>
                    </a:lnTo>
                    <a:lnTo>
                      <a:pt x="59" y="94"/>
                    </a:lnTo>
                    <a:lnTo>
                      <a:pt x="59" y="94"/>
                    </a:lnTo>
                    <a:lnTo>
                      <a:pt x="68" y="98"/>
                    </a:lnTo>
                    <a:lnTo>
                      <a:pt x="75" y="103"/>
                    </a:lnTo>
                    <a:lnTo>
                      <a:pt x="81" y="108"/>
                    </a:lnTo>
                    <a:lnTo>
                      <a:pt x="81" y="108"/>
                    </a:lnTo>
                    <a:lnTo>
                      <a:pt x="88" y="104"/>
                    </a:lnTo>
                    <a:lnTo>
                      <a:pt x="93" y="101"/>
                    </a:lnTo>
                    <a:lnTo>
                      <a:pt x="100" y="98"/>
                    </a:lnTo>
                    <a:lnTo>
                      <a:pt x="100" y="98"/>
                    </a:lnTo>
                    <a:lnTo>
                      <a:pt x="103" y="98"/>
                    </a:lnTo>
                    <a:lnTo>
                      <a:pt x="105" y="98"/>
                    </a:lnTo>
                    <a:lnTo>
                      <a:pt x="113" y="101"/>
                    </a:lnTo>
                    <a:lnTo>
                      <a:pt x="123" y="105"/>
                    </a:lnTo>
                    <a:lnTo>
                      <a:pt x="133" y="110"/>
                    </a:lnTo>
                    <a:lnTo>
                      <a:pt x="154" y="123"/>
                    </a:lnTo>
                    <a:lnTo>
                      <a:pt x="170" y="133"/>
                    </a:lnTo>
                    <a:lnTo>
                      <a:pt x="170" y="133"/>
                    </a:lnTo>
                    <a:lnTo>
                      <a:pt x="180" y="125"/>
                    </a:lnTo>
                    <a:lnTo>
                      <a:pt x="200" y="111"/>
                    </a:lnTo>
                    <a:lnTo>
                      <a:pt x="211" y="105"/>
                    </a:lnTo>
                    <a:lnTo>
                      <a:pt x="222" y="100"/>
                    </a:lnTo>
                    <a:lnTo>
                      <a:pt x="231" y="97"/>
                    </a:lnTo>
                    <a:lnTo>
                      <a:pt x="234" y="97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44" y="102"/>
                    </a:lnTo>
                    <a:lnTo>
                      <a:pt x="250" y="106"/>
                    </a:lnTo>
                    <a:lnTo>
                      <a:pt x="255" y="110"/>
                    </a:lnTo>
                    <a:lnTo>
                      <a:pt x="255" y="110"/>
                    </a:lnTo>
                    <a:lnTo>
                      <a:pt x="257" y="108"/>
                    </a:lnTo>
                    <a:lnTo>
                      <a:pt x="261" y="103"/>
                    </a:lnTo>
                    <a:lnTo>
                      <a:pt x="268" y="97"/>
                    </a:lnTo>
                    <a:lnTo>
                      <a:pt x="272" y="94"/>
                    </a:lnTo>
                    <a:lnTo>
                      <a:pt x="278" y="91"/>
                    </a:lnTo>
                    <a:lnTo>
                      <a:pt x="278" y="91"/>
                    </a:lnTo>
                    <a:lnTo>
                      <a:pt x="290" y="88"/>
                    </a:lnTo>
                    <a:lnTo>
                      <a:pt x="299" y="87"/>
                    </a:lnTo>
                    <a:lnTo>
                      <a:pt x="308" y="86"/>
                    </a:lnTo>
                    <a:lnTo>
                      <a:pt x="308" y="86"/>
                    </a:lnTo>
                    <a:lnTo>
                      <a:pt x="308" y="83"/>
                    </a:lnTo>
                    <a:lnTo>
                      <a:pt x="310" y="78"/>
                    </a:lnTo>
                    <a:lnTo>
                      <a:pt x="312" y="70"/>
                    </a:lnTo>
                    <a:lnTo>
                      <a:pt x="315" y="66"/>
                    </a:lnTo>
                    <a:lnTo>
                      <a:pt x="318" y="63"/>
                    </a:lnTo>
                    <a:lnTo>
                      <a:pt x="318" y="63"/>
                    </a:lnTo>
                    <a:lnTo>
                      <a:pt x="326" y="56"/>
                    </a:lnTo>
                    <a:lnTo>
                      <a:pt x="331" y="51"/>
                    </a:lnTo>
                    <a:lnTo>
                      <a:pt x="336" y="48"/>
                    </a:lnTo>
                    <a:lnTo>
                      <a:pt x="336" y="48"/>
                    </a:lnTo>
                    <a:lnTo>
                      <a:pt x="335" y="47"/>
                    </a:lnTo>
                    <a:lnTo>
                      <a:pt x="333" y="44"/>
                    </a:lnTo>
                    <a:lnTo>
                      <a:pt x="331" y="39"/>
                    </a:lnTo>
                    <a:lnTo>
                      <a:pt x="330" y="32"/>
                    </a:lnTo>
                    <a:lnTo>
                      <a:pt x="330" y="32"/>
                    </a:lnTo>
                    <a:lnTo>
                      <a:pt x="331" y="23"/>
                    </a:lnTo>
                    <a:lnTo>
                      <a:pt x="334" y="15"/>
                    </a:lnTo>
                    <a:lnTo>
                      <a:pt x="338" y="9"/>
                    </a:lnTo>
                    <a:lnTo>
                      <a:pt x="338" y="9"/>
                    </a:lnTo>
                    <a:lnTo>
                      <a:pt x="331" y="10"/>
                    </a:lnTo>
                    <a:lnTo>
                      <a:pt x="324" y="10"/>
                    </a:lnTo>
                    <a:lnTo>
                      <a:pt x="314" y="9"/>
                    </a:lnTo>
                    <a:lnTo>
                      <a:pt x="314" y="9"/>
                    </a:lnTo>
                    <a:close/>
                    <a:moveTo>
                      <a:pt x="109" y="81"/>
                    </a:moveTo>
                    <a:lnTo>
                      <a:pt x="109" y="81"/>
                    </a:lnTo>
                    <a:lnTo>
                      <a:pt x="105" y="81"/>
                    </a:lnTo>
                    <a:lnTo>
                      <a:pt x="100" y="81"/>
                    </a:lnTo>
                    <a:lnTo>
                      <a:pt x="94" y="83"/>
                    </a:lnTo>
                    <a:lnTo>
                      <a:pt x="94" y="83"/>
                    </a:lnTo>
                    <a:lnTo>
                      <a:pt x="89" y="86"/>
                    </a:lnTo>
                    <a:lnTo>
                      <a:pt x="84" y="88"/>
                    </a:lnTo>
                    <a:lnTo>
                      <a:pt x="81" y="91"/>
                    </a:lnTo>
                    <a:lnTo>
                      <a:pt x="81" y="91"/>
                    </a:lnTo>
                    <a:lnTo>
                      <a:pt x="78" y="88"/>
                    </a:lnTo>
                    <a:lnTo>
                      <a:pt x="73" y="84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55" y="78"/>
                    </a:lnTo>
                    <a:lnTo>
                      <a:pt x="47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0" y="70"/>
                    </a:lnTo>
                    <a:lnTo>
                      <a:pt x="38" y="63"/>
                    </a:lnTo>
                    <a:lnTo>
                      <a:pt x="36" y="59"/>
                    </a:lnTo>
                    <a:lnTo>
                      <a:pt x="33" y="56"/>
                    </a:lnTo>
                    <a:lnTo>
                      <a:pt x="33" y="56"/>
                    </a:lnTo>
                    <a:lnTo>
                      <a:pt x="27" y="50"/>
                    </a:lnTo>
                    <a:lnTo>
                      <a:pt x="23" y="46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1" y="43"/>
                    </a:lnTo>
                    <a:lnTo>
                      <a:pt x="22" y="39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27"/>
                    </a:lnTo>
                    <a:lnTo>
                      <a:pt x="21" y="23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2" y="20"/>
                    </a:lnTo>
                    <a:lnTo>
                      <a:pt x="26" y="20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6" y="17"/>
                    </a:lnTo>
                    <a:lnTo>
                      <a:pt x="39" y="16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3" y="17"/>
                    </a:lnTo>
                    <a:lnTo>
                      <a:pt x="48" y="19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64" y="23"/>
                    </a:lnTo>
                    <a:lnTo>
                      <a:pt x="69" y="23"/>
                    </a:lnTo>
                    <a:lnTo>
                      <a:pt x="74" y="21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9" y="27"/>
                    </a:lnTo>
                    <a:lnTo>
                      <a:pt x="82" y="34"/>
                    </a:lnTo>
                    <a:lnTo>
                      <a:pt x="88" y="41"/>
                    </a:lnTo>
                    <a:lnTo>
                      <a:pt x="88" y="41"/>
                    </a:lnTo>
                    <a:lnTo>
                      <a:pt x="91" y="44"/>
                    </a:lnTo>
                    <a:lnTo>
                      <a:pt x="94" y="46"/>
                    </a:lnTo>
                    <a:lnTo>
                      <a:pt x="101" y="50"/>
                    </a:lnTo>
                    <a:lnTo>
                      <a:pt x="109" y="55"/>
                    </a:lnTo>
                    <a:lnTo>
                      <a:pt x="109" y="55"/>
                    </a:lnTo>
                    <a:lnTo>
                      <a:pt x="108" y="57"/>
                    </a:lnTo>
                    <a:lnTo>
                      <a:pt x="107" y="65"/>
                    </a:lnTo>
                    <a:lnTo>
                      <a:pt x="107" y="65"/>
                    </a:lnTo>
                    <a:lnTo>
                      <a:pt x="107" y="71"/>
                    </a:lnTo>
                    <a:lnTo>
                      <a:pt x="108" y="76"/>
                    </a:lnTo>
                    <a:lnTo>
                      <a:pt x="109" y="81"/>
                    </a:lnTo>
                    <a:lnTo>
                      <a:pt x="109" y="81"/>
                    </a:lnTo>
                    <a:close/>
                    <a:moveTo>
                      <a:pt x="318" y="45"/>
                    </a:moveTo>
                    <a:lnTo>
                      <a:pt x="318" y="45"/>
                    </a:lnTo>
                    <a:lnTo>
                      <a:pt x="313" y="47"/>
                    </a:lnTo>
                    <a:lnTo>
                      <a:pt x="309" y="50"/>
                    </a:lnTo>
                    <a:lnTo>
                      <a:pt x="305" y="55"/>
                    </a:lnTo>
                    <a:lnTo>
                      <a:pt x="305" y="55"/>
                    </a:lnTo>
                    <a:lnTo>
                      <a:pt x="300" y="64"/>
                    </a:lnTo>
                    <a:lnTo>
                      <a:pt x="298" y="72"/>
                    </a:lnTo>
                    <a:lnTo>
                      <a:pt x="298" y="72"/>
                    </a:lnTo>
                    <a:lnTo>
                      <a:pt x="291" y="72"/>
                    </a:lnTo>
                    <a:lnTo>
                      <a:pt x="282" y="73"/>
                    </a:lnTo>
                    <a:lnTo>
                      <a:pt x="274" y="75"/>
                    </a:lnTo>
                    <a:lnTo>
                      <a:pt x="274" y="75"/>
                    </a:lnTo>
                    <a:lnTo>
                      <a:pt x="266" y="79"/>
                    </a:lnTo>
                    <a:lnTo>
                      <a:pt x="260" y="83"/>
                    </a:lnTo>
                    <a:lnTo>
                      <a:pt x="254" y="89"/>
                    </a:lnTo>
                    <a:lnTo>
                      <a:pt x="254" y="89"/>
                    </a:lnTo>
                    <a:lnTo>
                      <a:pt x="251" y="87"/>
                    </a:lnTo>
                    <a:lnTo>
                      <a:pt x="245" y="83"/>
                    </a:lnTo>
                    <a:lnTo>
                      <a:pt x="238" y="80"/>
                    </a:lnTo>
                    <a:lnTo>
                      <a:pt x="234" y="8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232" y="77"/>
                    </a:lnTo>
                    <a:lnTo>
                      <a:pt x="233" y="72"/>
                    </a:lnTo>
                    <a:lnTo>
                      <a:pt x="234" y="66"/>
                    </a:lnTo>
                    <a:lnTo>
                      <a:pt x="234" y="66"/>
                    </a:lnTo>
                    <a:lnTo>
                      <a:pt x="233" y="61"/>
                    </a:lnTo>
                    <a:lnTo>
                      <a:pt x="233" y="58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37" y="53"/>
                    </a:lnTo>
                    <a:lnTo>
                      <a:pt x="243" y="50"/>
                    </a:lnTo>
                    <a:lnTo>
                      <a:pt x="249" y="45"/>
                    </a:lnTo>
                    <a:lnTo>
                      <a:pt x="249" y="45"/>
                    </a:lnTo>
                    <a:lnTo>
                      <a:pt x="253" y="42"/>
                    </a:lnTo>
                    <a:lnTo>
                      <a:pt x="255" y="39"/>
                    </a:lnTo>
                    <a:lnTo>
                      <a:pt x="258" y="32"/>
                    </a:lnTo>
                    <a:lnTo>
                      <a:pt x="259" y="25"/>
                    </a:lnTo>
                    <a:lnTo>
                      <a:pt x="259" y="25"/>
                    </a:lnTo>
                    <a:lnTo>
                      <a:pt x="264" y="25"/>
                    </a:lnTo>
                    <a:lnTo>
                      <a:pt x="275" y="25"/>
                    </a:lnTo>
                    <a:lnTo>
                      <a:pt x="281" y="24"/>
                    </a:lnTo>
                    <a:lnTo>
                      <a:pt x="288" y="23"/>
                    </a:lnTo>
                    <a:lnTo>
                      <a:pt x="293" y="20"/>
                    </a:lnTo>
                    <a:lnTo>
                      <a:pt x="297" y="17"/>
                    </a:lnTo>
                    <a:lnTo>
                      <a:pt x="297" y="17"/>
                    </a:lnTo>
                    <a:lnTo>
                      <a:pt x="299" y="19"/>
                    </a:lnTo>
                    <a:lnTo>
                      <a:pt x="303" y="20"/>
                    </a:lnTo>
                    <a:lnTo>
                      <a:pt x="310" y="21"/>
                    </a:lnTo>
                    <a:lnTo>
                      <a:pt x="318" y="23"/>
                    </a:lnTo>
                    <a:lnTo>
                      <a:pt x="318" y="23"/>
                    </a:lnTo>
                    <a:lnTo>
                      <a:pt x="317" y="25"/>
                    </a:lnTo>
                    <a:lnTo>
                      <a:pt x="316" y="29"/>
                    </a:lnTo>
                    <a:lnTo>
                      <a:pt x="315" y="34"/>
                    </a:lnTo>
                    <a:lnTo>
                      <a:pt x="315" y="34"/>
                    </a:lnTo>
                    <a:lnTo>
                      <a:pt x="316" y="39"/>
                    </a:lnTo>
                    <a:lnTo>
                      <a:pt x="317" y="42"/>
                    </a:lnTo>
                    <a:lnTo>
                      <a:pt x="318" y="45"/>
                    </a:lnTo>
                    <a:lnTo>
                      <a:pt x="318" y="4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03" name="Google Shape;103;p27"/>
              <p:cNvSpPr/>
              <p:nvPr/>
            </p:nvSpPr>
            <p:spPr>
              <a:xfrm>
                <a:off x="4284663" y="190500"/>
                <a:ext cx="2066925" cy="2070100"/>
              </a:xfrm>
              <a:custGeom>
                <a:rect b="b" l="l" r="r" t="t"/>
                <a:pathLst>
                  <a:path extrusionOk="0" h="1304" w="1302">
                    <a:moveTo>
                      <a:pt x="1287" y="651"/>
                    </a:moveTo>
                    <a:lnTo>
                      <a:pt x="1274" y="651"/>
                    </a:lnTo>
                    <a:lnTo>
                      <a:pt x="1274" y="651"/>
                    </a:lnTo>
                    <a:lnTo>
                      <a:pt x="1273" y="683"/>
                    </a:lnTo>
                    <a:lnTo>
                      <a:pt x="1271" y="715"/>
                    </a:lnTo>
                    <a:lnTo>
                      <a:pt x="1267" y="746"/>
                    </a:lnTo>
                    <a:lnTo>
                      <a:pt x="1260" y="777"/>
                    </a:lnTo>
                    <a:lnTo>
                      <a:pt x="1254" y="807"/>
                    </a:lnTo>
                    <a:lnTo>
                      <a:pt x="1246" y="837"/>
                    </a:lnTo>
                    <a:lnTo>
                      <a:pt x="1236" y="866"/>
                    </a:lnTo>
                    <a:lnTo>
                      <a:pt x="1224" y="894"/>
                    </a:lnTo>
                    <a:lnTo>
                      <a:pt x="1212" y="922"/>
                    </a:lnTo>
                    <a:lnTo>
                      <a:pt x="1199" y="949"/>
                    </a:lnTo>
                    <a:lnTo>
                      <a:pt x="1183" y="976"/>
                    </a:lnTo>
                    <a:lnTo>
                      <a:pt x="1168" y="1000"/>
                    </a:lnTo>
                    <a:lnTo>
                      <a:pt x="1150" y="1025"/>
                    </a:lnTo>
                    <a:lnTo>
                      <a:pt x="1132" y="1049"/>
                    </a:lnTo>
                    <a:lnTo>
                      <a:pt x="1112" y="1072"/>
                    </a:lnTo>
                    <a:lnTo>
                      <a:pt x="1091" y="1092"/>
                    </a:lnTo>
                    <a:lnTo>
                      <a:pt x="1091" y="1092"/>
                    </a:lnTo>
                    <a:lnTo>
                      <a:pt x="1070" y="1114"/>
                    </a:lnTo>
                    <a:lnTo>
                      <a:pt x="1047" y="1133"/>
                    </a:lnTo>
                    <a:lnTo>
                      <a:pt x="1023" y="1151"/>
                    </a:lnTo>
                    <a:lnTo>
                      <a:pt x="999" y="1169"/>
                    </a:lnTo>
                    <a:lnTo>
                      <a:pt x="974" y="1185"/>
                    </a:lnTo>
                    <a:lnTo>
                      <a:pt x="948" y="1201"/>
                    </a:lnTo>
                    <a:lnTo>
                      <a:pt x="921" y="1214"/>
                    </a:lnTo>
                    <a:lnTo>
                      <a:pt x="893" y="1227"/>
                    </a:lnTo>
                    <a:lnTo>
                      <a:pt x="865" y="1238"/>
                    </a:lnTo>
                    <a:lnTo>
                      <a:pt x="836" y="1247"/>
                    </a:lnTo>
                    <a:lnTo>
                      <a:pt x="807" y="1255"/>
                    </a:lnTo>
                    <a:lnTo>
                      <a:pt x="776" y="1263"/>
                    </a:lnTo>
                    <a:lnTo>
                      <a:pt x="746" y="1268"/>
                    </a:lnTo>
                    <a:lnTo>
                      <a:pt x="714" y="1272"/>
                    </a:lnTo>
                    <a:lnTo>
                      <a:pt x="683" y="1275"/>
                    </a:lnTo>
                    <a:lnTo>
                      <a:pt x="651" y="1275"/>
                    </a:lnTo>
                    <a:lnTo>
                      <a:pt x="651" y="1275"/>
                    </a:lnTo>
                    <a:lnTo>
                      <a:pt x="619" y="1275"/>
                    </a:lnTo>
                    <a:lnTo>
                      <a:pt x="587" y="1272"/>
                    </a:lnTo>
                    <a:lnTo>
                      <a:pt x="556" y="1268"/>
                    </a:lnTo>
                    <a:lnTo>
                      <a:pt x="525" y="1263"/>
                    </a:lnTo>
                    <a:lnTo>
                      <a:pt x="495" y="1255"/>
                    </a:lnTo>
                    <a:lnTo>
                      <a:pt x="466" y="1247"/>
                    </a:lnTo>
                    <a:lnTo>
                      <a:pt x="437" y="1238"/>
                    </a:lnTo>
                    <a:lnTo>
                      <a:pt x="409" y="1227"/>
                    </a:lnTo>
                    <a:lnTo>
                      <a:pt x="381" y="1214"/>
                    </a:lnTo>
                    <a:lnTo>
                      <a:pt x="354" y="1201"/>
                    </a:lnTo>
                    <a:lnTo>
                      <a:pt x="327" y="1185"/>
                    </a:lnTo>
                    <a:lnTo>
                      <a:pt x="303" y="1169"/>
                    </a:lnTo>
                    <a:lnTo>
                      <a:pt x="278" y="1151"/>
                    </a:lnTo>
                    <a:lnTo>
                      <a:pt x="254" y="1133"/>
                    </a:lnTo>
                    <a:lnTo>
                      <a:pt x="233" y="1114"/>
                    </a:lnTo>
                    <a:lnTo>
                      <a:pt x="211" y="1092"/>
                    </a:lnTo>
                    <a:lnTo>
                      <a:pt x="211" y="1092"/>
                    </a:lnTo>
                    <a:lnTo>
                      <a:pt x="190" y="1072"/>
                    </a:lnTo>
                    <a:lnTo>
                      <a:pt x="171" y="1049"/>
                    </a:lnTo>
                    <a:lnTo>
                      <a:pt x="152" y="1025"/>
                    </a:lnTo>
                    <a:lnTo>
                      <a:pt x="135" y="1000"/>
                    </a:lnTo>
                    <a:lnTo>
                      <a:pt x="118" y="976"/>
                    </a:lnTo>
                    <a:lnTo>
                      <a:pt x="103" y="949"/>
                    </a:lnTo>
                    <a:lnTo>
                      <a:pt x="89" y="922"/>
                    </a:lnTo>
                    <a:lnTo>
                      <a:pt x="77" y="894"/>
                    </a:lnTo>
                    <a:lnTo>
                      <a:pt x="66" y="866"/>
                    </a:lnTo>
                    <a:lnTo>
                      <a:pt x="56" y="837"/>
                    </a:lnTo>
                    <a:lnTo>
                      <a:pt x="48" y="807"/>
                    </a:lnTo>
                    <a:lnTo>
                      <a:pt x="41" y="777"/>
                    </a:lnTo>
                    <a:lnTo>
                      <a:pt x="36" y="746"/>
                    </a:lnTo>
                    <a:lnTo>
                      <a:pt x="32" y="715"/>
                    </a:lnTo>
                    <a:lnTo>
                      <a:pt x="28" y="683"/>
                    </a:lnTo>
                    <a:lnTo>
                      <a:pt x="28" y="651"/>
                    </a:lnTo>
                    <a:lnTo>
                      <a:pt x="28" y="651"/>
                    </a:lnTo>
                    <a:lnTo>
                      <a:pt x="28" y="619"/>
                    </a:lnTo>
                    <a:lnTo>
                      <a:pt x="32" y="588"/>
                    </a:lnTo>
                    <a:lnTo>
                      <a:pt x="36" y="556"/>
                    </a:lnTo>
                    <a:lnTo>
                      <a:pt x="41" y="527"/>
                    </a:lnTo>
                    <a:lnTo>
                      <a:pt x="48" y="496"/>
                    </a:lnTo>
                    <a:lnTo>
                      <a:pt x="56" y="467"/>
                    </a:lnTo>
                    <a:lnTo>
                      <a:pt x="66" y="438"/>
                    </a:lnTo>
                    <a:lnTo>
                      <a:pt x="77" y="409"/>
                    </a:lnTo>
                    <a:lnTo>
                      <a:pt x="89" y="381"/>
                    </a:lnTo>
                    <a:lnTo>
                      <a:pt x="103" y="354"/>
                    </a:lnTo>
                    <a:lnTo>
                      <a:pt x="118" y="328"/>
                    </a:lnTo>
                    <a:lnTo>
                      <a:pt x="135" y="304"/>
                    </a:lnTo>
                    <a:lnTo>
                      <a:pt x="152" y="279"/>
                    </a:lnTo>
                    <a:lnTo>
                      <a:pt x="171" y="255"/>
                    </a:lnTo>
                    <a:lnTo>
                      <a:pt x="190" y="232"/>
                    </a:lnTo>
                    <a:lnTo>
                      <a:pt x="211" y="211"/>
                    </a:lnTo>
                    <a:lnTo>
                      <a:pt x="211" y="211"/>
                    </a:lnTo>
                    <a:lnTo>
                      <a:pt x="233" y="190"/>
                    </a:lnTo>
                    <a:lnTo>
                      <a:pt x="254" y="170"/>
                    </a:lnTo>
                    <a:lnTo>
                      <a:pt x="278" y="152"/>
                    </a:lnTo>
                    <a:lnTo>
                      <a:pt x="303" y="134"/>
                    </a:lnTo>
                    <a:lnTo>
                      <a:pt x="327" y="119"/>
                    </a:lnTo>
                    <a:lnTo>
                      <a:pt x="354" y="103"/>
                    </a:lnTo>
                    <a:lnTo>
                      <a:pt x="381" y="90"/>
                    </a:lnTo>
                    <a:lnTo>
                      <a:pt x="409" y="77"/>
                    </a:lnTo>
                    <a:lnTo>
                      <a:pt x="437" y="66"/>
                    </a:lnTo>
                    <a:lnTo>
                      <a:pt x="466" y="56"/>
                    </a:lnTo>
                    <a:lnTo>
                      <a:pt x="495" y="47"/>
                    </a:lnTo>
                    <a:lnTo>
                      <a:pt x="525" y="41"/>
                    </a:lnTo>
                    <a:lnTo>
                      <a:pt x="556" y="35"/>
                    </a:lnTo>
                    <a:lnTo>
                      <a:pt x="587" y="31"/>
                    </a:lnTo>
                    <a:lnTo>
                      <a:pt x="619" y="29"/>
                    </a:lnTo>
                    <a:lnTo>
                      <a:pt x="651" y="28"/>
                    </a:lnTo>
                    <a:lnTo>
                      <a:pt x="651" y="28"/>
                    </a:lnTo>
                    <a:lnTo>
                      <a:pt x="683" y="29"/>
                    </a:lnTo>
                    <a:lnTo>
                      <a:pt x="714" y="31"/>
                    </a:lnTo>
                    <a:lnTo>
                      <a:pt x="746" y="35"/>
                    </a:lnTo>
                    <a:lnTo>
                      <a:pt x="776" y="41"/>
                    </a:lnTo>
                    <a:lnTo>
                      <a:pt x="807" y="47"/>
                    </a:lnTo>
                    <a:lnTo>
                      <a:pt x="836" y="56"/>
                    </a:lnTo>
                    <a:lnTo>
                      <a:pt x="865" y="66"/>
                    </a:lnTo>
                    <a:lnTo>
                      <a:pt x="893" y="77"/>
                    </a:lnTo>
                    <a:lnTo>
                      <a:pt x="921" y="90"/>
                    </a:lnTo>
                    <a:lnTo>
                      <a:pt x="948" y="103"/>
                    </a:lnTo>
                    <a:lnTo>
                      <a:pt x="974" y="119"/>
                    </a:lnTo>
                    <a:lnTo>
                      <a:pt x="999" y="134"/>
                    </a:lnTo>
                    <a:lnTo>
                      <a:pt x="1023" y="152"/>
                    </a:lnTo>
                    <a:lnTo>
                      <a:pt x="1047" y="170"/>
                    </a:lnTo>
                    <a:lnTo>
                      <a:pt x="1070" y="190"/>
                    </a:lnTo>
                    <a:lnTo>
                      <a:pt x="1091" y="211"/>
                    </a:lnTo>
                    <a:lnTo>
                      <a:pt x="1091" y="211"/>
                    </a:lnTo>
                    <a:lnTo>
                      <a:pt x="1112" y="232"/>
                    </a:lnTo>
                    <a:lnTo>
                      <a:pt x="1132" y="255"/>
                    </a:lnTo>
                    <a:lnTo>
                      <a:pt x="1150" y="279"/>
                    </a:lnTo>
                    <a:lnTo>
                      <a:pt x="1168" y="304"/>
                    </a:lnTo>
                    <a:lnTo>
                      <a:pt x="1183" y="328"/>
                    </a:lnTo>
                    <a:lnTo>
                      <a:pt x="1199" y="354"/>
                    </a:lnTo>
                    <a:lnTo>
                      <a:pt x="1212" y="381"/>
                    </a:lnTo>
                    <a:lnTo>
                      <a:pt x="1224" y="409"/>
                    </a:lnTo>
                    <a:lnTo>
                      <a:pt x="1236" y="438"/>
                    </a:lnTo>
                    <a:lnTo>
                      <a:pt x="1246" y="467"/>
                    </a:lnTo>
                    <a:lnTo>
                      <a:pt x="1254" y="496"/>
                    </a:lnTo>
                    <a:lnTo>
                      <a:pt x="1260" y="527"/>
                    </a:lnTo>
                    <a:lnTo>
                      <a:pt x="1267" y="556"/>
                    </a:lnTo>
                    <a:lnTo>
                      <a:pt x="1271" y="588"/>
                    </a:lnTo>
                    <a:lnTo>
                      <a:pt x="1273" y="619"/>
                    </a:lnTo>
                    <a:lnTo>
                      <a:pt x="1274" y="651"/>
                    </a:lnTo>
                    <a:lnTo>
                      <a:pt x="1287" y="651"/>
                    </a:lnTo>
                    <a:lnTo>
                      <a:pt x="1302" y="651"/>
                    </a:lnTo>
                    <a:lnTo>
                      <a:pt x="1302" y="651"/>
                    </a:lnTo>
                    <a:lnTo>
                      <a:pt x="1301" y="618"/>
                    </a:lnTo>
                    <a:lnTo>
                      <a:pt x="1299" y="585"/>
                    </a:lnTo>
                    <a:lnTo>
                      <a:pt x="1295" y="552"/>
                    </a:lnTo>
                    <a:lnTo>
                      <a:pt x="1288" y="520"/>
                    </a:lnTo>
                    <a:lnTo>
                      <a:pt x="1281" y="489"/>
                    </a:lnTo>
                    <a:lnTo>
                      <a:pt x="1273" y="458"/>
                    </a:lnTo>
                    <a:lnTo>
                      <a:pt x="1263" y="427"/>
                    </a:lnTo>
                    <a:lnTo>
                      <a:pt x="1250" y="399"/>
                    </a:lnTo>
                    <a:lnTo>
                      <a:pt x="1238" y="370"/>
                    </a:lnTo>
                    <a:lnTo>
                      <a:pt x="1223" y="341"/>
                    </a:lnTo>
                    <a:lnTo>
                      <a:pt x="1208" y="314"/>
                    </a:lnTo>
                    <a:lnTo>
                      <a:pt x="1190" y="287"/>
                    </a:lnTo>
                    <a:lnTo>
                      <a:pt x="1173" y="262"/>
                    </a:lnTo>
                    <a:lnTo>
                      <a:pt x="1153" y="237"/>
                    </a:lnTo>
                    <a:lnTo>
                      <a:pt x="1133" y="214"/>
                    </a:lnTo>
                    <a:lnTo>
                      <a:pt x="1111" y="191"/>
                    </a:lnTo>
                    <a:lnTo>
                      <a:pt x="1088" y="169"/>
                    </a:lnTo>
                    <a:lnTo>
                      <a:pt x="1065" y="149"/>
                    </a:lnTo>
                    <a:lnTo>
                      <a:pt x="1040" y="129"/>
                    </a:lnTo>
                    <a:lnTo>
                      <a:pt x="1015" y="112"/>
                    </a:lnTo>
                    <a:lnTo>
                      <a:pt x="988" y="94"/>
                    </a:lnTo>
                    <a:lnTo>
                      <a:pt x="961" y="78"/>
                    </a:lnTo>
                    <a:lnTo>
                      <a:pt x="933" y="64"/>
                    </a:lnTo>
                    <a:lnTo>
                      <a:pt x="904" y="52"/>
                    </a:lnTo>
                    <a:lnTo>
                      <a:pt x="875" y="39"/>
                    </a:lnTo>
                    <a:lnTo>
                      <a:pt x="844" y="29"/>
                    </a:lnTo>
                    <a:lnTo>
                      <a:pt x="813" y="21"/>
                    </a:lnTo>
                    <a:lnTo>
                      <a:pt x="782" y="13"/>
                    </a:lnTo>
                    <a:lnTo>
                      <a:pt x="750" y="7"/>
                    </a:lnTo>
                    <a:lnTo>
                      <a:pt x="717" y="3"/>
                    </a:lnTo>
                    <a:lnTo>
                      <a:pt x="684" y="1"/>
                    </a:lnTo>
                    <a:lnTo>
                      <a:pt x="651" y="0"/>
                    </a:lnTo>
                    <a:lnTo>
                      <a:pt x="651" y="0"/>
                    </a:lnTo>
                    <a:lnTo>
                      <a:pt x="617" y="1"/>
                    </a:lnTo>
                    <a:lnTo>
                      <a:pt x="584" y="3"/>
                    </a:lnTo>
                    <a:lnTo>
                      <a:pt x="552" y="7"/>
                    </a:lnTo>
                    <a:lnTo>
                      <a:pt x="519" y="13"/>
                    </a:lnTo>
                    <a:lnTo>
                      <a:pt x="488" y="21"/>
                    </a:lnTo>
                    <a:lnTo>
                      <a:pt x="457" y="29"/>
                    </a:lnTo>
                    <a:lnTo>
                      <a:pt x="427" y="39"/>
                    </a:lnTo>
                    <a:lnTo>
                      <a:pt x="398" y="52"/>
                    </a:lnTo>
                    <a:lnTo>
                      <a:pt x="369" y="64"/>
                    </a:lnTo>
                    <a:lnTo>
                      <a:pt x="341" y="78"/>
                    </a:lnTo>
                    <a:lnTo>
                      <a:pt x="313" y="94"/>
                    </a:lnTo>
                    <a:lnTo>
                      <a:pt x="287" y="112"/>
                    </a:lnTo>
                    <a:lnTo>
                      <a:pt x="261" y="129"/>
                    </a:lnTo>
                    <a:lnTo>
                      <a:pt x="237" y="149"/>
                    </a:lnTo>
                    <a:lnTo>
                      <a:pt x="213" y="169"/>
                    </a:lnTo>
                    <a:lnTo>
                      <a:pt x="190" y="191"/>
                    </a:lnTo>
                    <a:lnTo>
                      <a:pt x="169" y="214"/>
                    </a:lnTo>
                    <a:lnTo>
                      <a:pt x="149" y="237"/>
                    </a:lnTo>
                    <a:lnTo>
                      <a:pt x="129" y="262"/>
                    </a:lnTo>
                    <a:lnTo>
                      <a:pt x="111" y="287"/>
                    </a:lnTo>
                    <a:lnTo>
                      <a:pt x="94" y="314"/>
                    </a:lnTo>
                    <a:lnTo>
                      <a:pt x="79" y="341"/>
                    </a:lnTo>
                    <a:lnTo>
                      <a:pt x="64" y="370"/>
                    </a:lnTo>
                    <a:lnTo>
                      <a:pt x="51" y="399"/>
                    </a:lnTo>
                    <a:lnTo>
                      <a:pt x="40" y="427"/>
                    </a:lnTo>
                    <a:lnTo>
                      <a:pt x="29" y="458"/>
                    </a:lnTo>
                    <a:lnTo>
                      <a:pt x="20" y="489"/>
                    </a:lnTo>
                    <a:lnTo>
                      <a:pt x="13" y="520"/>
                    </a:lnTo>
                    <a:lnTo>
                      <a:pt x="8" y="552"/>
                    </a:lnTo>
                    <a:lnTo>
                      <a:pt x="4" y="585"/>
                    </a:lnTo>
                    <a:lnTo>
                      <a:pt x="1" y="618"/>
                    </a:lnTo>
                    <a:lnTo>
                      <a:pt x="0" y="651"/>
                    </a:lnTo>
                    <a:lnTo>
                      <a:pt x="0" y="651"/>
                    </a:lnTo>
                    <a:lnTo>
                      <a:pt x="1" y="686"/>
                    </a:lnTo>
                    <a:lnTo>
                      <a:pt x="4" y="719"/>
                    </a:lnTo>
                    <a:lnTo>
                      <a:pt x="8" y="751"/>
                    </a:lnTo>
                    <a:lnTo>
                      <a:pt x="13" y="784"/>
                    </a:lnTo>
                    <a:lnTo>
                      <a:pt x="20" y="815"/>
                    </a:lnTo>
                    <a:lnTo>
                      <a:pt x="29" y="846"/>
                    </a:lnTo>
                    <a:lnTo>
                      <a:pt x="40" y="876"/>
                    </a:lnTo>
                    <a:lnTo>
                      <a:pt x="51" y="905"/>
                    </a:lnTo>
                    <a:lnTo>
                      <a:pt x="64" y="934"/>
                    </a:lnTo>
                    <a:lnTo>
                      <a:pt x="79" y="962"/>
                    </a:lnTo>
                    <a:lnTo>
                      <a:pt x="94" y="990"/>
                    </a:lnTo>
                    <a:lnTo>
                      <a:pt x="111" y="1016"/>
                    </a:lnTo>
                    <a:lnTo>
                      <a:pt x="129" y="1042"/>
                    </a:lnTo>
                    <a:lnTo>
                      <a:pt x="149" y="1067"/>
                    </a:lnTo>
                    <a:lnTo>
                      <a:pt x="169" y="1090"/>
                    </a:lnTo>
                    <a:lnTo>
                      <a:pt x="190" y="1113"/>
                    </a:lnTo>
                    <a:lnTo>
                      <a:pt x="213" y="1135"/>
                    </a:lnTo>
                    <a:lnTo>
                      <a:pt x="237" y="1154"/>
                    </a:lnTo>
                    <a:lnTo>
                      <a:pt x="261" y="1174"/>
                    </a:lnTo>
                    <a:lnTo>
                      <a:pt x="287" y="1192"/>
                    </a:lnTo>
                    <a:lnTo>
                      <a:pt x="313" y="1209"/>
                    </a:lnTo>
                    <a:lnTo>
                      <a:pt x="341" y="1224"/>
                    </a:lnTo>
                    <a:lnTo>
                      <a:pt x="369" y="1239"/>
                    </a:lnTo>
                    <a:lnTo>
                      <a:pt x="398" y="1252"/>
                    </a:lnTo>
                    <a:lnTo>
                      <a:pt x="427" y="1264"/>
                    </a:lnTo>
                    <a:lnTo>
                      <a:pt x="457" y="1274"/>
                    </a:lnTo>
                    <a:lnTo>
                      <a:pt x="488" y="1283"/>
                    </a:lnTo>
                    <a:lnTo>
                      <a:pt x="519" y="1291"/>
                    </a:lnTo>
                    <a:lnTo>
                      <a:pt x="552" y="1296"/>
                    </a:lnTo>
                    <a:lnTo>
                      <a:pt x="584" y="1300"/>
                    </a:lnTo>
                    <a:lnTo>
                      <a:pt x="617" y="1303"/>
                    </a:lnTo>
                    <a:lnTo>
                      <a:pt x="651" y="1304"/>
                    </a:lnTo>
                    <a:lnTo>
                      <a:pt x="651" y="1304"/>
                    </a:lnTo>
                    <a:lnTo>
                      <a:pt x="684" y="1303"/>
                    </a:lnTo>
                    <a:lnTo>
                      <a:pt x="717" y="1300"/>
                    </a:lnTo>
                    <a:lnTo>
                      <a:pt x="750" y="1296"/>
                    </a:lnTo>
                    <a:lnTo>
                      <a:pt x="782" y="1291"/>
                    </a:lnTo>
                    <a:lnTo>
                      <a:pt x="813" y="1283"/>
                    </a:lnTo>
                    <a:lnTo>
                      <a:pt x="844" y="1274"/>
                    </a:lnTo>
                    <a:lnTo>
                      <a:pt x="875" y="1264"/>
                    </a:lnTo>
                    <a:lnTo>
                      <a:pt x="904" y="1252"/>
                    </a:lnTo>
                    <a:lnTo>
                      <a:pt x="933" y="1239"/>
                    </a:lnTo>
                    <a:lnTo>
                      <a:pt x="961" y="1224"/>
                    </a:lnTo>
                    <a:lnTo>
                      <a:pt x="988" y="1209"/>
                    </a:lnTo>
                    <a:lnTo>
                      <a:pt x="1015" y="1192"/>
                    </a:lnTo>
                    <a:lnTo>
                      <a:pt x="1040" y="1174"/>
                    </a:lnTo>
                    <a:lnTo>
                      <a:pt x="1065" y="1154"/>
                    </a:lnTo>
                    <a:lnTo>
                      <a:pt x="1088" y="1135"/>
                    </a:lnTo>
                    <a:lnTo>
                      <a:pt x="1111" y="1113"/>
                    </a:lnTo>
                    <a:lnTo>
                      <a:pt x="1133" y="1090"/>
                    </a:lnTo>
                    <a:lnTo>
                      <a:pt x="1153" y="1067"/>
                    </a:lnTo>
                    <a:lnTo>
                      <a:pt x="1173" y="1042"/>
                    </a:lnTo>
                    <a:lnTo>
                      <a:pt x="1190" y="1016"/>
                    </a:lnTo>
                    <a:lnTo>
                      <a:pt x="1208" y="990"/>
                    </a:lnTo>
                    <a:lnTo>
                      <a:pt x="1223" y="962"/>
                    </a:lnTo>
                    <a:lnTo>
                      <a:pt x="1238" y="934"/>
                    </a:lnTo>
                    <a:lnTo>
                      <a:pt x="1250" y="905"/>
                    </a:lnTo>
                    <a:lnTo>
                      <a:pt x="1263" y="876"/>
                    </a:lnTo>
                    <a:lnTo>
                      <a:pt x="1273" y="846"/>
                    </a:lnTo>
                    <a:lnTo>
                      <a:pt x="1281" y="815"/>
                    </a:lnTo>
                    <a:lnTo>
                      <a:pt x="1288" y="784"/>
                    </a:lnTo>
                    <a:lnTo>
                      <a:pt x="1295" y="751"/>
                    </a:lnTo>
                    <a:lnTo>
                      <a:pt x="1299" y="719"/>
                    </a:lnTo>
                    <a:lnTo>
                      <a:pt x="1301" y="686"/>
                    </a:lnTo>
                    <a:lnTo>
                      <a:pt x="1302" y="651"/>
                    </a:lnTo>
                    <a:lnTo>
                      <a:pt x="1287" y="65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04" name="Google Shape;104;p27"/>
              <p:cNvSpPr/>
              <p:nvPr/>
            </p:nvSpPr>
            <p:spPr>
              <a:xfrm>
                <a:off x="4824413" y="1317625"/>
                <a:ext cx="53975" cy="39688"/>
              </a:xfrm>
              <a:custGeom>
                <a:rect b="b" l="l" r="r" t="t"/>
                <a:pathLst>
                  <a:path extrusionOk="0" h="25" w="34">
                    <a:moveTo>
                      <a:pt x="19" y="20"/>
                    </a:moveTo>
                    <a:lnTo>
                      <a:pt x="19" y="20"/>
                    </a:lnTo>
                    <a:lnTo>
                      <a:pt x="20" y="16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9" y="14"/>
                    </a:lnTo>
                    <a:lnTo>
                      <a:pt x="27" y="15"/>
                    </a:lnTo>
                    <a:lnTo>
                      <a:pt x="27" y="16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32" y="18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2" y="5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8" y="2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7" y="18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6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2" y="19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7" y="23"/>
                    </a:lnTo>
                    <a:lnTo>
                      <a:pt x="19" y="20"/>
                    </a:lnTo>
                    <a:lnTo>
                      <a:pt x="19" y="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05" name="Google Shape;105;p27"/>
              <p:cNvSpPr/>
              <p:nvPr/>
            </p:nvSpPr>
            <p:spPr>
              <a:xfrm>
                <a:off x="4848226" y="1387475"/>
                <a:ext cx="58738" cy="49213"/>
              </a:xfrm>
              <a:custGeom>
                <a:rect b="b" l="l" r="r" t="t"/>
                <a:pathLst>
                  <a:path extrusionOk="0" h="31" w="37">
                    <a:moveTo>
                      <a:pt x="24" y="22"/>
                    </a:moveTo>
                    <a:lnTo>
                      <a:pt x="25" y="21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1" y="18"/>
                    </a:lnTo>
                    <a:lnTo>
                      <a:pt x="32" y="19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7" y="17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18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7" y="30"/>
                    </a:lnTo>
                    <a:lnTo>
                      <a:pt x="7" y="31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29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0" y="22"/>
                    </a:lnTo>
                    <a:lnTo>
                      <a:pt x="20" y="24"/>
                    </a:lnTo>
                    <a:lnTo>
                      <a:pt x="23" y="22"/>
                    </a:lnTo>
                    <a:lnTo>
                      <a:pt x="24" y="2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06" name="Google Shape;106;p27"/>
              <p:cNvSpPr/>
              <p:nvPr/>
            </p:nvSpPr>
            <p:spPr>
              <a:xfrm>
                <a:off x="4883151" y="1455738"/>
                <a:ext cx="74613" cy="76200"/>
              </a:xfrm>
              <a:custGeom>
                <a:rect b="b" l="l" r="r" t="t"/>
                <a:pathLst>
                  <a:path extrusionOk="0" h="48" w="47">
                    <a:moveTo>
                      <a:pt x="47" y="25"/>
                    </a:moveTo>
                    <a:lnTo>
                      <a:pt x="46" y="23"/>
                    </a:lnTo>
                    <a:lnTo>
                      <a:pt x="46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3" y="19"/>
                    </a:lnTo>
                    <a:lnTo>
                      <a:pt x="4" y="20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30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24" y="30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21" y="40"/>
                    </a:lnTo>
                    <a:lnTo>
                      <a:pt x="18" y="41"/>
                    </a:lnTo>
                    <a:lnTo>
                      <a:pt x="21" y="42"/>
                    </a:lnTo>
                    <a:lnTo>
                      <a:pt x="22" y="43"/>
                    </a:lnTo>
                    <a:lnTo>
                      <a:pt x="23" y="45"/>
                    </a:lnTo>
                    <a:lnTo>
                      <a:pt x="23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46" y="26"/>
                    </a:lnTo>
                    <a:lnTo>
                      <a:pt x="47" y="2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07" name="Google Shape;107;p27"/>
              <p:cNvSpPr/>
              <p:nvPr/>
            </p:nvSpPr>
            <p:spPr>
              <a:xfrm>
                <a:off x="4954588" y="1539875"/>
                <a:ext cx="55563" cy="46038"/>
              </a:xfrm>
              <a:custGeom>
                <a:rect b="b" l="l" r="r" t="t"/>
                <a:pathLst>
                  <a:path extrusionOk="0" h="29" w="35">
                    <a:moveTo>
                      <a:pt x="31" y="8"/>
                    </a:moveTo>
                    <a:lnTo>
                      <a:pt x="31" y="8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5" y="9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6"/>
                    </a:lnTo>
                    <a:lnTo>
                      <a:pt x="4" y="28"/>
                    </a:lnTo>
                    <a:lnTo>
                      <a:pt x="5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21" y="23"/>
                    </a:lnTo>
                    <a:lnTo>
                      <a:pt x="23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30" y="24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5" y="19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3"/>
                    </a:lnTo>
                    <a:lnTo>
                      <a:pt x="33" y="11"/>
                    </a:lnTo>
                    <a:lnTo>
                      <a:pt x="31" y="8"/>
                    </a:lnTo>
                    <a:lnTo>
                      <a:pt x="31" y="8"/>
                    </a:lnTo>
                    <a:close/>
                    <a:moveTo>
                      <a:pt x="19" y="16"/>
                    </a:moveTo>
                    <a:lnTo>
                      <a:pt x="18" y="15"/>
                    </a:lnTo>
                    <a:lnTo>
                      <a:pt x="24" y="8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5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6" y="18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2" y="18"/>
                    </a:lnTo>
                    <a:lnTo>
                      <a:pt x="19" y="16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08" name="Google Shape;108;p27"/>
              <p:cNvSpPr/>
              <p:nvPr/>
            </p:nvSpPr>
            <p:spPr>
              <a:xfrm>
                <a:off x="5021263" y="1589088"/>
                <a:ext cx="53975" cy="60325"/>
              </a:xfrm>
              <a:custGeom>
                <a:rect b="b" l="l" r="r" t="t"/>
                <a:pathLst>
                  <a:path extrusionOk="0" h="38" w="34">
                    <a:moveTo>
                      <a:pt x="33" y="10"/>
                    </a:moveTo>
                    <a:lnTo>
                      <a:pt x="33" y="10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5" y="37"/>
                    </a:lnTo>
                    <a:lnTo>
                      <a:pt x="16" y="38"/>
                    </a:lnTo>
                    <a:lnTo>
                      <a:pt x="17" y="36"/>
                    </a:lnTo>
                    <a:lnTo>
                      <a:pt x="18" y="35"/>
                    </a:lnTo>
                    <a:lnTo>
                      <a:pt x="19" y="33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21" y="24"/>
                    </a:lnTo>
                    <a:lnTo>
                      <a:pt x="23" y="25"/>
                    </a:lnTo>
                    <a:lnTo>
                      <a:pt x="24" y="22"/>
                    </a:lnTo>
                    <a:lnTo>
                      <a:pt x="25" y="21"/>
                    </a:lnTo>
                    <a:lnTo>
                      <a:pt x="26" y="20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9" y="14"/>
                    </a:lnTo>
                    <a:lnTo>
                      <a:pt x="30" y="15"/>
                    </a:lnTo>
                    <a:lnTo>
                      <a:pt x="33" y="13"/>
                    </a:lnTo>
                    <a:lnTo>
                      <a:pt x="33" y="12"/>
                    </a:lnTo>
                    <a:lnTo>
                      <a:pt x="34" y="11"/>
                    </a:lnTo>
                    <a:lnTo>
                      <a:pt x="33" y="1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09" name="Google Shape;109;p27"/>
              <p:cNvSpPr/>
              <p:nvPr/>
            </p:nvSpPr>
            <p:spPr>
              <a:xfrm>
                <a:off x="5091113" y="1625600"/>
                <a:ext cx="50800" cy="66675"/>
              </a:xfrm>
              <a:custGeom>
                <a:rect b="b" l="l" r="r" t="t"/>
                <a:pathLst>
                  <a:path extrusionOk="0" h="42" w="32">
                    <a:moveTo>
                      <a:pt x="30" y="9"/>
                    </a:moveTo>
                    <a:lnTo>
                      <a:pt x="30" y="9"/>
                    </a:lnTo>
                    <a:lnTo>
                      <a:pt x="27" y="7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12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1" y="28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4" y="31"/>
                    </a:lnTo>
                    <a:lnTo>
                      <a:pt x="6" y="32"/>
                    </a:lnTo>
                    <a:lnTo>
                      <a:pt x="7" y="33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5" y="29"/>
                    </a:lnTo>
                    <a:lnTo>
                      <a:pt x="17" y="37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0" y="39"/>
                    </a:lnTo>
                    <a:lnTo>
                      <a:pt x="23" y="40"/>
                    </a:lnTo>
                    <a:lnTo>
                      <a:pt x="26" y="42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5" y="22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9" y="2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1" y="11"/>
                    </a:lnTo>
                    <a:lnTo>
                      <a:pt x="30" y="9"/>
                    </a:lnTo>
                    <a:lnTo>
                      <a:pt x="30" y="9"/>
                    </a:lnTo>
                    <a:close/>
                    <a:moveTo>
                      <a:pt x="14" y="15"/>
                    </a:moveTo>
                    <a:lnTo>
                      <a:pt x="14" y="1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3" y="17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4" y="16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10" name="Google Shape;110;p27"/>
              <p:cNvSpPr/>
              <p:nvPr/>
            </p:nvSpPr>
            <p:spPr>
              <a:xfrm>
                <a:off x="5462588" y="1636713"/>
                <a:ext cx="57150" cy="58738"/>
              </a:xfrm>
              <a:custGeom>
                <a:rect b="b" l="l" r="r" t="t"/>
                <a:pathLst>
                  <a:path extrusionOk="0" h="37" w="36">
                    <a:moveTo>
                      <a:pt x="35" y="9"/>
                    </a:moveTo>
                    <a:lnTo>
                      <a:pt x="35" y="9"/>
                    </a:lnTo>
                    <a:lnTo>
                      <a:pt x="33" y="5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5" y="18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11" y="35"/>
                    </a:lnTo>
                    <a:lnTo>
                      <a:pt x="12" y="37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25" y="32"/>
                    </a:lnTo>
                    <a:lnTo>
                      <a:pt x="25" y="32"/>
                    </a:lnTo>
                    <a:lnTo>
                      <a:pt x="29" y="30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5" y="21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3"/>
                    </a:lnTo>
                    <a:lnTo>
                      <a:pt x="35" y="9"/>
                    </a:lnTo>
                    <a:lnTo>
                      <a:pt x="35" y="9"/>
                    </a:lnTo>
                    <a:close/>
                    <a:moveTo>
                      <a:pt x="27" y="24"/>
                    </a:moveTo>
                    <a:lnTo>
                      <a:pt x="27" y="24"/>
                    </a:lnTo>
                    <a:lnTo>
                      <a:pt x="25" y="2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3" y="22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9" y="15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9" y="21"/>
                    </a:lnTo>
                    <a:lnTo>
                      <a:pt x="27" y="24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11" name="Google Shape;111;p27"/>
              <p:cNvSpPr/>
              <p:nvPr/>
            </p:nvSpPr>
            <p:spPr>
              <a:xfrm>
                <a:off x="5540376" y="1603375"/>
                <a:ext cx="38100" cy="50800"/>
              </a:xfrm>
              <a:custGeom>
                <a:rect b="b" l="l" r="r" t="t"/>
                <a:pathLst>
                  <a:path extrusionOk="0" h="32" w="24">
                    <a:moveTo>
                      <a:pt x="23" y="27"/>
                    </a:moveTo>
                    <a:lnTo>
                      <a:pt x="23" y="27"/>
                    </a:lnTo>
                    <a:lnTo>
                      <a:pt x="17" y="1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8" y="14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7" y="31"/>
                    </a:lnTo>
                    <a:lnTo>
                      <a:pt x="18" y="32"/>
                    </a:lnTo>
                    <a:lnTo>
                      <a:pt x="19" y="31"/>
                    </a:lnTo>
                    <a:lnTo>
                      <a:pt x="20" y="30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3" y="2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12" name="Google Shape;112;p27"/>
              <p:cNvSpPr/>
              <p:nvPr/>
            </p:nvSpPr>
            <p:spPr>
              <a:xfrm>
                <a:off x="5597526" y="1557338"/>
                <a:ext cx="44450" cy="53975"/>
              </a:xfrm>
              <a:custGeom>
                <a:rect b="b" l="l" r="r" t="t"/>
                <a:pathLst>
                  <a:path extrusionOk="0" h="34" w="28">
                    <a:moveTo>
                      <a:pt x="26" y="15"/>
                    </a:moveTo>
                    <a:lnTo>
                      <a:pt x="26" y="15"/>
                    </a:lnTo>
                    <a:lnTo>
                      <a:pt x="23" y="12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8" y="13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6" y="20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12" y="21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20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5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19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28"/>
                    </a:lnTo>
                    <a:lnTo>
                      <a:pt x="14" y="27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2" y="29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4" y="33"/>
                    </a:lnTo>
                    <a:lnTo>
                      <a:pt x="14" y="34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9" y="33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6" y="29"/>
                    </a:lnTo>
                    <a:lnTo>
                      <a:pt x="27" y="26"/>
                    </a:lnTo>
                    <a:lnTo>
                      <a:pt x="28" y="24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8" y="18"/>
                    </a:lnTo>
                    <a:lnTo>
                      <a:pt x="26" y="15"/>
                    </a:lnTo>
                    <a:lnTo>
                      <a:pt x="26" y="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13" name="Google Shape;113;p27"/>
              <p:cNvSpPr/>
              <p:nvPr/>
            </p:nvSpPr>
            <p:spPr>
              <a:xfrm>
                <a:off x="5643563" y="1497013"/>
                <a:ext cx="55563" cy="58738"/>
              </a:xfrm>
              <a:custGeom>
                <a:rect b="b" l="l" r="r" t="t"/>
                <a:pathLst>
                  <a:path extrusionOk="0" h="37" w="35">
                    <a:moveTo>
                      <a:pt x="35" y="19"/>
                    </a:moveTo>
                    <a:lnTo>
                      <a:pt x="33" y="17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23"/>
                    </a:lnTo>
                    <a:lnTo>
                      <a:pt x="29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4" y="30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6" y="30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8" y="23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3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3" y="30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12" y="36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1" y="36"/>
                    </a:lnTo>
                    <a:lnTo>
                      <a:pt x="24" y="35"/>
                    </a:lnTo>
                    <a:lnTo>
                      <a:pt x="27" y="33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14" name="Google Shape;114;p27"/>
              <p:cNvSpPr/>
              <p:nvPr/>
            </p:nvSpPr>
            <p:spPr>
              <a:xfrm>
                <a:off x="5686426" y="1441450"/>
                <a:ext cx="60325" cy="53975"/>
              </a:xfrm>
              <a:custGeom>
                <a:rect b="b" l="l" r="r" t="t"/>
                <a:pathLst>
                  <a:path extrusionOk="0" h="34" w="38">
                    <a:moveTo>
                      <a:pt x="35" y="15"/>
                    </a:moveTo>
                    <a:lnTo>
                      <a:pt x="34" y="15"/>
                    </a:lnTo>
                    <a:lnTo>
                      <a:pt x="33" y="14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4" y="12"/>
                    </a:lnTo>
                    <a:lnTo>
                      <a:pt x="25" y="10"/>
                    </a:lnTo>
                    <a:lnTo>
                      <a:pt x="23" y="9"/>
                    </a:lnTo>
                    <a:lnTo>
                      <a:pt x="22" y="8"/>
                    </a:lnTo>
                    <a:lnTo>
                      <a:pt x="21" y="7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0" y="22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26" y="33"/>
                    </a:lnTo>
                    <a:lnTo>
                      <a:pt x="27" y="34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7" y="18"/>
                    </a:lnTo>
                    <a:lnTo>
                      <a:pt x="38" y="17"/>
                    </a:lnTo>
                    <a:lnTo>
                      <a:pt x="35" y="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15" name="Google Shape;115;p27"/>
              <p:cNvSpPr/>
              <p:nvPr/>
            </p:nvSpPr>
            <p:spPr>
              <a:xfrm>
                <a:off x="5721351" y="1363663"/>
                <a:ext cx="65088" cy="63500"/>
              </a:xfrm>
              <a:custGeom>
                <a:rect b="b" l="l" r="r" t="t"/>
                <a:pathLst>
                  <a:path extrusionOk="0" h="40" w="41">
                    <a:moveTo>
                      <a:pt x="40" y="13"/>
                    </a:moveTo>
                    <a:lnTo>
                      <a:pt x="40" y="13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8" y="39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2" y="34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5" y="32"/>
                    </a:lnTo>
                    <a:lnTo>
                      <a:pt x="25" y="32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41" y="14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16" name="Google Shape;116;p27"/>
              <p:cNvSpPr/>
              <p:nvPr/>
            </p:nvSpPr>
            <p:spPr>
              <a:xfrm>
                <a:off x="5751513" y="1298575"/>
                <a:ext cx="50800" cy="41275"/>
              </a:xfrm>
              <a:custGeom>
                <a:rect b="b" l="l" r="r" t="t"/>
                <a:pathLst>
                  <a:path extrusionOk="0" h="26" w="32">
                    <a:moveTo>
                      <a:pt x="24" y="3"/>
                    </a:moveTo>
                    <a:lnTo>
                      <a:pt x="22" y="2"/>
                    </a:lnTo>
                    <a:lnTo>
                      <a:pt x="22" y="2"/>
                    </a:lnTo>
                    <a:lnTo>
                      <a:pt x="19" y="3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5" y="20"/>
                    </a:lnTo>
                    <a:lnTo>
                      <a:pt x="8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7" y="11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7" y="17"/>
                    </a:lnTo>
                    <a:lnTo>
                      <a:pt x="26" y="19"/>
                    </a:lnTo>
                    <a:lnTo>
                      <a:pt x="23" y="21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6" y="25"/>
                    </a:lnTo>
                    <a:lnTo>
                      <a:pt x="27" y="26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30" y="22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0"/>
                    </a:lnTo>
                    <a:lnTo>
                      <a:pt x="30" y="6"/>
                    </a:lnTo>
                    <a:lnTo>
                      <a:pt x="27" y="4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17" name="Google Shape;117;p27"/>
              <p:cNvSpPr/>
              <p:nvPr/>
            </p:nvSpPr>
            <p:spPr>
              <a:xfrm>
                <a:off x="4640263" y="571500"/>
                <a:ext cx="1343025" cy="1317625"/>
              </a:xfrm>
              <a:custGeom>
                <a:rect b="b" l="l" r="r" t="t"/>
                <a:pathLst>
                  <a:path extrusionOk="0" h="830" w="846">
                    <a:moveTo>
                      <a:pt x="565" y="23"/>
                    </a:moveTo>
                    <a:lnTo>
                      <a:pt x="565" y="23"/>
                    </a:lnTo>
                    <a:lnTo>
                      <a:pt x="565" y="20"/>
                    </a:lnTo>
                    <a:lnTo>
                      <a:pt x="565" y="17"/>
                    </a:lnTo>
                    <a:lnTo>
                      <a:pt x="565" y="14"/>
                    </a:lnTo>
                    <a:lnTo>
                      <a:pt x="566" y="14"/>
                    </a:lnTo>
                    <a:lnTo>
                      <a:pt x="566" y="14"/>
                    </a:lnTo>
                    <a:lnTo>
                      <a:pt x="595" y="26"/>
                    </a:lnTo>
                    <a:lnTo>
                      <a:pt x="623" y="41"/>
                    </a:lnTo>
                    <a:lnTo>
                      <a:pt x="650" y="58"/>
                    </a:lnTo>
                    <a:lnTo>
                      <a:pt x="676" y="77"/>
                    </a:lnTo>
                    <a:lnTo>
                      <a:pt x="699" y="98"/>
                    </a:lnTo>
                    <a:lnTo>
                      <a:pt x="723" y="120"/>
                    </a:lnTo>
                    <a:lnTo>
                      <a:pt x="745" y="144"/>
                    </a:lnTo>
                    <a:lnTo>
                      <a:pt x="764" y="169"/>
                    </a:lnTo>
                    <a:lnTo>
                      <a:pt x="782" y="196"/>
                    </a:lnTo>
                    <a:lnTo>
                      <a:pt x="798" y="224"/>
                    </a:lnTo>
                    <a:lnTo>
                      <a:pt x="813" y="252"/>
                    </a:lnTo>
                    <a:lnTo>
                      <a:pt x="818" y="268"/>
                    </a:lnTo>
                    <a:lnTo>
                      <a:pt x="824" y="282"/>
                    </a:lnTo>
                    <a:lnTo>
                      <a:pt x="829" y="298"/>
                    </a:lnTo>
                    <a:lnTo>
                      <a:pt x="833" y="313"/>
                    </a:lnTo>
                    <a:lnTo>
                      <a:pt x="838" y="329"/>
                    </a:lnTo>
                    <a:lnTo>
                      <a:pt x="841" y="345"/>
                    </a:lnTo>
                    <a:lnTo>
                      <a:pt x="843" y="361"/>
                    </a:lnTo>
                    <a:lnTo>
                      <a:pt x="845" y="377"/>
                    </a:lnTo>
                    <a:lnTo>
                      <a:pt x="846" y="394"/>
                    </a:lnTo>
                    <a:lnTo>
                      <a:pt x="846" y="410"/>
                    </a:lnTo>
                    <a:lnTo>
                      <a:pt x="846" y="410"/>
                    </a:lnTo>
                    <a:lnTo>
                      <a:pt x="846" y="432"/>
                    </a:lnTo>
                    <a:lnTo>
                      <a:pt x="844" y="454"/>
                    </a:lnTo>
                    <a:lnTo>
                      <a:pt x="841" y="474"/>
                    </a:lnTo>
                    <a:lnTo>
                      <a:pt x="838" y="495"/>
                    </a:lnTo>
                    <a:lnTo>
                      <a:pt x="832" y="516"/>
                    </a:lnTo>
                    <a:lnTo>
                      <a:pt x="827" y="535"/>
                    </a:lnTo>
                    <a:lnTo>
                      <a:pt x="820" y="555"/>
                    </a:lnTo>
                    <a:lnTo>
                      <a:pt x="813" y="574"/>
                    </a:lnTo>
                    <a:lnTo>
                      <a:pt x="805" y="592"/>
                    </a:lnTo>
                    <a:lnTo>
                      <a:pt x="795" y="611"/>
                    </a:lnTo>
                    <a:lnTo>
                      <a:pt x="785" y="628"/>
                    </a:lnTo>
                    <a:lnTo>
                      <a:pt x="774" y="645"/>
                    </a:lnTo>
                    <a:lnTo>
                      <a:pt x="762" y="661"/>
                    </a:lnTo>
                    <a:lnTo>
                      <a:pt x="749" y="678"/>
                    </a:lnTo>
                    <a:lnTo>
                      <a:pt x="736" y="692"/>
                    </a:lnTo>
                    <a:lnTo>
                      <a:pt x="722" y="707"/>
                    </a:lnTo>
                    <a:lnTo>
                      <a:pt x="708" y="721"/>
                    </a:lnTo>
                    <a:lnTo>
                      <a:pt x="692" y="735"/>
                    </a:lnTo>
                    <a:lnTo>
                      <a:pt x="676" y="747"/>
                    </a:lnTo>
                    <a:lnTo>
                      <a:pt x="659" y="758"/>
                    </a:lnTo>
                    <a:lnTo>
                      <a:pt x="643" y="770"/>
                    </a:lnTo>
                    <a:lnTo>
                      <a:pt x="624" y="779"/>
                    </a:lnTo>
                    <a:lnTo>
                      <a:pt x="607" y="788"/>
                    </a:lnTo>
                    <a:lnTo>
                      <a:pt x="588" y="797"/>
                    </a:lnTo>
                    <a:lnTo>
                      <a:pt x="568" y="805"/>
                    </a:lnTo>
                    <a:lnTo>
                      <a:pt x="549" y="811"/>
                    </a:lnTo>
                    <a:lnTo>
                      <a:pt x="528" y="817"/>
                    </a:lnTo>
                    <a:lnTo>
                      <a:pt x="509" y="821"/>
                    </a:lnTo>
                    <a:lnTo>
                      <a:pt x="487" y="825"/>
                    </a:lnTo>
                    <a:lnTo>
                      <a:pt x="466" y="828"/>
                    </a:lnTo>
                    <a:lnTo>
                      <a:pt x="445" y="830"/>
                    </a:lnTo>
                    <a:lnTo>
                      <a:pt x="423" y="830"/>
                    </a:lnTo>
                    <a:lnTo>
                      <a:pt x="423" y="830"/>
                    </a:lnTo>
                    <a:lnTo>
                      <a:pt x="401" y="830"/>
                    </a:lnTo>
                    <a:lnTo>
                      <a:pt x="380" y="828"/>
                    </a:lnTo>
                    <a:lnTo>
                      <a:pt x="358" y="825"/>
                    </a:lnTo>
                    <a:lnTo>
                      <a:pt x="337" y="821"/>
                    </a:lnTo>
                    <a:lnTo>
                      <a:pt x="317" y="817"/>
                    </a:lnTo>
                    <a:lnTo>
                      <a:pt x="297" y="811"/>
                    </a:lnTo>
                    <a:lnTo>
                      <a:pt x="278" y="805"/>
                    </a:lnTo>
                    <a:lnTo>
                      <a:pt x="258" y="797"/>
                    </a:lnTo>
                    <a:lnTo>
                      <a:pt x="240" y="788"/>
                    </a:lnTo>
                    <a:lnTo>
                      <a:pt x="221" y="779"/>
                    </a:lnTo>
                    <a:lnTo>
                      <a:pt x="203" y="770"/>
                    </a:lnTo>
                    <a:lnTo>
                      <a:pt x="187" y="758"/>
                    </a:lnTo>
                    <a:lnTo>
                      <a:pt x="169" y="747"/>
                    </a:lnTo>
                    <a:lnTo>
                      <a:pt x="154" y="735"/>
                    </a:lnTo>
                    <a:lnTo>
                      <a:pt x="138" y="721"/>
                    </a:lnTo>
                    <a:lnTo>
                      <a:pt x="124" y="707"/>
                    </a:lnTo>
                    <a:lnTo>
                      <a:pt x="110" y="692"/>
                    </a:lnTo>
                    <a:lnTo>
                      <a:pt x="96" y="678"/>
                    </a:lnTo>
                    <a:lnTo>
                      <a:pt x="84" y="661"/>
                    </a:lnTo>
                    <a:lnTo>
                      <a:pt x="72" y="645"/>
                    </a:lnTo>
                    <a:lnTo>
                      <a:pt x="61" y="628"/>
                    </a:lnTo>
                    <a:lnTo>
                      <a:pt x="51" y="611"/>
                    </a:lnTo>
                    <a:lnTo>
                      <a:pt x="42" y="592"/>
                    </a:lnTo>
                    <a:lnTo>
                      <a:pt x="33" y="574"/>
                    </a:lnTo>
                    <a:lnTo>
                      <a:pt x="26" y="555"/>
                    </a:lnTo>
                    <a:lnTo>
                      <a:pt x="19" y="535"/>
                    </a:lnTo>
                    <a:lnTo>
                      <a:pt x="14" y="516"/>
                    </a:lnTo>
                    <a:lnTo>
                      <a:pt x="9" y="495"/>
                    </a:lnTo>
                    <a:lnTo>
                      <a:pt x="4" y="474"/>
                    </a:lnTo>
                    <a:lnTo>
                      <a:pt x="2" y="454"/>
                    </a:lnTo>
                    <a:lnTo>
                      <a:pt x="0" y="432"/>
                    </a:lnTo>
                    <a:lnTo>
                      <a:pt x="0" y="410"/>
                    </a:lnTo>
                    <a:lnTo>
                      <a:pt x="0" y="410"/>
                    </a:lnTo>
                    <a:lnTo>
                      <a:pt x="0" y="392"/>
                    </a:lnTo>
                    <a:lnTo>
                      <a:pt x="1" y="373"/>
                    </a:lnTo>
                    <a:lnTo>
                      <a:pt x="3" y="355"/>
                    </a:lnTo>
                    <a:lnTo>
                      <a:pt x="6" y="336"/>
                    </a:lnTo>
                    <a:lnTo>
                      <a:pt x="10" y="319"/>
                    </a:lnTo>
                    <a:lnTo>
                      <a:pt x="14" y="301"/>
                    </a:lnTo>
                    <a:lnTo>
                      <a:pt x="18" y="283"/>
                    </a:lnTo>
                    <a:lnTo>
                      <a:pt x="24" y="266"/>
                    </a:lnTo>
                    <a:lnTo>
                      <a:pt x="29" y="249"/>
                    </a:lnTo>
                    <a:lnTo>
                      <a:pt x="36" y="233"/>
                    </a:lnTo>
                    <a:lnTo>
                      <a:pt x="44" y="217"/>
                    </a:lnTo>
                    <a:lnTo>
                      <a:pt x="52" y="202"/>
                    </a:lnTo>
                    <a:lnTo>
                      <a:pt x="60" y="186"/>
                    </a:lnTo>
                    <a:lnTo>
                      <a:pt x="69" y="172"/>
                    </a:lnTo>
                    <a:lnTo>
                      <a:pt x="80" y="157"/>
                    </a:lnTo>
                    <a:lnTo>
                      <a:pt x="90" y="144"/>
                    </a:lnTo>
                    <a:lnTo>
                      <a:pt x="100" y="131"/>
                    </a:lnTo>
                    <a:lnTo>
                      <a:pt x="113" y="117"/>
                    </a:lnTo>
                    <a:lnTo>
                      <a:pt x="124" y="105"/>
                    </a:lnTo>
                    <a:lnTo>
                      <a:pt x="136" y="93"/>
                    </a:lnTo>
                    <a:lnTo>
                      <a:pt x="150" y="82"/>
                    </a:lnTo>
                    <a:lnTo>
                      <a:pt x="163" y="72"/>
                    </a:lnTo>
                    <a:lnTo>
                      <a:pt x="178" y="61"/>
                    </a:lnTo>
                    <a:lnTo>
                      <a:pt x="192" y="52"/>
                    </a:lnTo>
                    <a:lnTo>
                      <a:pt x="208" y="43"/>
                    </a:lnTo>
                    <a:lnTo>
                      <a:pt x="223" y="35"/>
                    </a:lnTo>
                    <a:lnTo>
                      <a:pt x="238" y="27"/>
                    </a:lnTo>
                    <a:lnTo>
                      <a:pt x="255" y="20"/>
                    </a:lnTo>
                    <a:lnTo>
                      <a:pt x="271" y="14"/>
                    </a:lnTo>
                    <a:lnTo>
                      <a:pt x="289" y="9"/>
                    </a:lnTo>
                    <a:lnTo>
                      <a:pt x="305" y="4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19" y="11"/>
                    </a:lnTo>
                    <a:lnTo>
                      <a:pt x="319" y="11"/>
                    </a:lnTo>
                    <a:lnTo>
                      <a:pt x="317" y="18"/>
                    </a:lnTo>
                    <a:lnTo>
                      <a:pt x="316" y="23"/>
                    </a:lnTo>
                    <a:lnTo>
                      <a:pt x="316" y="23"/>
                    </a:lnTo>
                    <a:lnTo>
                      <a:pt x="300" y="27"/>
                    </a:lnTo>
                    <a:lnTo>
                      <a:pt x="284" y="33"/>
                    </a:lnTo>
                    <a:lnTo>
                      <a:pt x="268" y="38"/>
                    </a:lnTo>
                    <a:lnTo>
                      <a:pt x="253" y="44"/>
                    </a:lnTo>
                    <a:lnTo>
                      <a:pt x="238" y="51"/>
                    </a:lnTo>
                    <a:lnTo>
                      <a:pt x="224" y="58"/>
                    </a:lnTo>
                    <a:lnTo>
                      <a:pt x="210" y="67"/>
                    </a:lnTo>
                    <a:lnTo>
                      <a:pt x="196" y="75"/>
                    </a:lnTo>
                    <a:lnTo>
                      <a:pt x="183" y="84"/>
                    </a:lnTo>
                    <a:lnTo>
                      <a:pt x="170" y="93"/>
                    </a:lnTo>
                    <a:lnTo>
                      <a:pt x="158" y="104"/>
                    </a:lnTo>
                    <a:lnTo>
                      <a:pt x="146" y="114"/>
                    </a:lnTo>
                    <a:lnTo>
                      <a:pt x="134" y="125"/>
                    </a:lnTo>
                    <a:lnTo>
                      <a:pt x="123" y="137"/>
                    </a:lnTo>
                    <a:lnTo>
                      <a:pt x="113" y="149"/>
                    </a:lnTo>
                    <a:lnTo>
                      <a:pt x="102" y="162"/>
                    </a:lnTo>
                    <a:lnTo>
                      <a:pt x="93" y="175"/>
                    </a:lnTo>
                    <a:lnTo>
                      <a:pt x="85" y="188"/>
                    </a:lnTo>
                    <a:lnTo>
                      <a:pt x="77" y="202"/>
                    </a:lnTo>
                    <a:lnTo>
                      <a:pt x="68" y="216"/>
                    </a:lnTo>
                    <a:lnTo>
                      <a:pt x="61" y="231"/>
                    </a:lnTo>
                    <a:lnTo>
                      <a:pt x="54" y="245"/>
                    </a:lnTo>
                    <a:lnTo>
                      <a:pt x="48" y="261"/>
                    </a:lnTo>
                    <a:lnTo>
                      <a:pt x="43" y="276"/>
                    </a:lnTo>
                    <a:lnTo>
                      <a:pt x="37" y="292"/>
                    </a:lnTo>
                    <a:lnTo>
                      <a:pt x="33" y="308"/>
                    </a:lnTo>
                    <a:lnTo>
                      <a:pt x="30" y="324"/>
                    </a:lnTo>
                    <a:lnTo>
                      <a:pt x="27" y="340"/>
                    </a:lnTo>
                    <a:lnTo>
                      <a:pt x="24" y="358"/>
                    </a:lnTo>
                    <a:lnTo>
                      <a:pt x="23" y="374"/>
                    </a:lnTo>
                    <a:lnTo>
                      <a:pt x="22" y="392"/>
                    </a:lnTo>
                    <a:lnTo>
                      <a:pt x="21" y="409"/>
                    </a:lnTo>
                    <a:lnTo>
                      <a:pt x="21" y="409"/>
                    </a:lnTo>
                    <a:lnTo>
                      <a:pt x="22" y="430"/>
                    </a:lnTo>
                    <a:lnTo>
                      <a:pt x="23" y="451"/>
                    </a:lnTo>
                    <a:lnTo>
                      <a:pt x="26" y="470"/>
                    </a:lnTo>
                    <a:lnTo>
                      <a:pt x="29" y="490"/>
                    </a:lnTo>
                    <a:lnTo>
                      <a:pt x="34" y="510"/>
                    </a:lnTo>
                    <a:lnTo>
                      <a:pt x="39" y="528"/>
                    </a:lnTo>
                    <a:lnTo>
                      <a:pt x="46" y="547"/>
                    </a:lnTo>
                    <a:lnTo>
                      <a:pt x="53" y="565"/>
                    </a:lnTo>
                    <a:lnTo>
                      <a:pt x="61" y="583"/>
                    </a:lnTo>
                    <a:lnTo>
                      <a:pt x="70" y="599"/>
                    </a:lnTo>
                    <a:lnTo>
                      <a:pt x="80" y="617"/>
                    </a:lnTo>
                    <a:lnTo>
                      <a:pt x="90" y="632"/>
                    </a:lnTo>
                    <a:lnTo>
                      <a:pt x="101" y="648"/>
                    </a:lnTo>
                    <a:lnTo>
                      <a:pt x="114" y="663"/>
                    </a:lnTo>
                    <a:lnTo>
                      <a:pt x="126" y="678"/>
                    </a:lnTo>
                    <a:lnTo>
                      <a:pt x="139" y="692"/>
                    </a:lnTo>
                    <a:lnTo>
                      <a:pt x="153" y="705"/>
                    </a:lnTo>
                    <a:lnTo>
                      <a:pt x="167" y="717"/>
                    </a:lnTo>
                    <a:lnTo>
                      <a:pt x="183" y="729"/>
                    </a:lnTo>
                    <a:lnTo>
                      <a:pt x="199" y="741"/>
                    </a:lnTo>
                    <a:lnTo>
                      <a:pt x="215" y="751"/>
                    </a:lnTo>
                    <a:lnTo>
                      <a:pt x="232" y="760"/>
                    </a:lnTo>
                    <a:lnTo>
                      <a:pt x="250" y="770"/>
                    </a:lnTo>
                    <a:lnTo>
                      <a:pt x="267" y="777"/>
                    </a:lnTo>
                    <a:lnTo>
                      <a:pt x="286" y="784"/>
                    </a:lnTo>
                    <a:lnTo>
                      <a:pt x="304" y="790"/>
                    </a:lnTo>
                    <a:lnTo>
                      <a:pt x="323" y="797"/>
                    </a:lnTo>
                    <a:lnTo>
                      <a:pt x="343" y="801"/>
                    </a:lnTo>
                    <a:lnTo>
                      <a:pt x="362" y="804"/>
                    </a:lnTo>
                    <a:lnTo>
                      <a:pt x="383" y="807"/>
                    </a:lnTo>
                    <a:lnTo>
                      <a:pt x="403" y="808"/>
                    </a:lnTo>
                    <a:lnTo>
                      <a:pt x="424" y="809"/>
                    </a:lnTo>
                    <a:lnTo>
                      <a:pt x="424" y="809"/>
                    </a:lnTo>
                    <a:lnTo>
                      <a:pt x="445" y="808"/>
                    </a:lnTo>
                    <a:lnTo>
                      <a:pt x="465" y="807"/>
                    </a:lnTo>
                    <a:lnTo>
                      <a:pt x="485" y="804"/>
                    </a:lnTo>
                    <a:lnTo>
                      <a:pt x="504" y="801"/>
                    </a:lnTo>
                    <a:lnTo>
                      <a:pt x="524" y="797"/>
                    </a:lnTo>
                    <a:lnTo>
                      <a:pt x="544" y="790"/>
                    </a:lnTo>
                    <a:lnTo>
                      <a:pt x="562" y="784"/>
                    </a:lnTo>
                    <a:lnTo>
                      <a:pt x="581" y="777"/>
                    </a:lnTo>
                    <a:lnTo>
                      <a:pt x="598" y="770"/>
                    </a:lnTo>
                    <a:lnTo>
                      <a:pt x="616" y="760"/>
                    </a:lnTo>
                    <a:lnTo>
                      <a:pt x="632" y="751"/>
                    </a:lnTo>
                    <a:lnTo>
                      <a:pt x="649" y="741"/>
                    </a:lnTo>
                    <a:lnTo>
                      <a:pt x="664" y="729"/>
                    </a:lnTo>
                    <a:lnTo>
                      <a:pt x="680" y="717"/>
                    </a:lnTo>
                    <a:lnTo>
                      <a:pt x="694" y="705"/>
                    </a:lnTo>
                    <a:lnTo>
                      <a:pt x="709" y="692"/>
                    </a:lnTo>
                    <a:lnTo>
                      <a:pt x="722" y="678"/>
                    </a:lnTo>
                    <a:lnTo>
                      <a:pt x="734" y="663"/>
                    </a:lnTo>
                    <a:lnTo>
                      <a:pt x="747" y="648"/>
                    </a:lnTo>
                    <a:lnTo>
                      <a:pt x="757" y="632"/>
                    </a:lnTo>
                    <a:lnTo>
                      <a:pt x="768" y="617"/>
                    </a:lnTo>
                    <a:lnTo>
                      <a:pt x="778" y="599"/>
                    </a:lnTo>
                    <a:lnTo>
                      <a:pt x="787" y="583"/>
                    </a:lnTo>
                    <a:lnTo>
                      <a:pt x="794" y="565"/>
                    </a:lnTo>
                    <a:lnTo>
                      <a:pt x="801" y="547"/>
                    </a:lnTo>
                    <a:lnTo>
                      <a:pt x="809" y="528"/>
                    </a:lnTo>
                    <a:lnTo>
                      <a:pt x="814" y="510"/>
                    </a:lnTo>
                    <a:lnTo>
                      <a:pt x="818" y="490"/>
                    </a:lnTo>
                    <a:lnTo>
                      <a:pt x="822" y="470"/>
                    </a:lnTo>
                    <a:lnTo>
                      <a:pt x="824" y="451"/>
                    </a:lnTo>
                    <a:lnTo>
                      <a:pt x="826" y="430"/>
                    </a:lnTo>
                    <a:lnTo>
                      <a:pt x="826" y="409"/>
                    </a:lnTo>
                    <a:lnTo>
                      <a:pt x="826" y="409"/>
                    </a:lnTo>
                    <a:lnTo>
                      <a:pt x="826" y="394"/>
                    </a:lnTo>
                    <a:lnTo>
                      <a:pt x="825" y="378"/>
                    </a:lnTo>
                    <a:lnTo>
                      <a:pt x="823" y="363"/>
                    </a:lnTo>
                    <a:lnTo>
                      <a:pt x="821" y="348"/>
                    </a:lnTo>
                    <a:lnTo>
                      <a:pt x="818" y="333"/>
                    </a:lnTo>
                    <a:lnTo>
                      <a:pt x="815" y="319"/>
                    </a:lnTo>
                    <a:lnTo>
                      <a:pt x="806" y="289"/>
                    </a:lnTo>
                    <a:lnTo>
                      <a:pt x="794" y="261"/>
                    </a:lnTo>
                    <a:lnTo>
                      <a:pt x="781" y="233"/>
                    </a:lnTo>
                    <a:lnTo>
                      <a:pt x="765" y="207"/>
                    </a:lnTo>
                    <a:lnTo>
                      <a:pt x="749" y="182"/>
                    </a:lnTo>
                    <a:lnTo>
                      <a:pt x="730" y="157"/>
                    </a:lnTo>
                    <a:lnTo>
                      <a:pt x="710" y="135"/>
                    </a:lnTo>
                    <a:lnTo>
                      <a:pt x="688" y="114"/>
                    </a:lnTo>
                    <a:lnTo>
                      <a:pt x="664" y="95"/>
                    </a:lnTo>
                    <a:lnTo>
                      <a:pt x="641" y="77"/>
                    </a:lnTo>
                    <a:lnTo>
                      <a:pt x="615" y="60"/>
                    </a:lnTo>
                    <a:lnTo>
                      <a:pt x="589" y="46"/>
                    </a:lnTo>
                    <a:lnTo>
                      <a:pt x="562" y="34"/>
                    </a:lnTo>
                    <a:lnTo>
                      <a:pt x="562" y="34"/>
                    </a:lnTo>
                    <a:lnTo>
                      <a:pt x="565" y="23"/>
                    </a:lnTo>
                    <a:lnTo>
                      <a:pt x="565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18" name="Google Shape;118;p27"/>
              <p:cNvSpPr/>
              <p:nvPr/>
            </p:nvSpPr>
            <p:spPr>
              <a:xfrm>
                <a:off x="4905376" y="601663"/>
                <a:ext cx="1588" cy="158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19" name="Google Shape;119;p27"/>
              <p:cNvSpPr/>
              <p:nvPr/>
            </p:nvSpPr>
            <p:spPr>
              <a:xfrm>
                <a:off x="4695826" y="369888"/>
                <a:ext cx="307975" cy="322263"/>
              </a:xfrm>
              <a:custGeom>
                <a:rect b="b" l="l" r="r" t="t"/>
                <a:pathLst>
                  <a:path extrusionOk="0" h="203" w="194">
                    <a:moveTo>
                      <a:pt x="180" y="128"/>
                    </a:moveTo>
                    <a:lnTo>
                      <a:pt x="180" y="128"/>
                    </a:lnTo>
                    <a:lnTo>
                      <a:pt x="128" y="115"/>
                    </a:lnTo>
                    <a:lnTo>
                      <a:pt x="128" y="115"/>
                    </a:lnTo>
                    <a:lnTo>
                      <a:pt x="83" y="105"/>
                    </a:lnTo>
                    <a:lnTo>
                      <a:pt x="83" y="105"/>
                    </a:lnTo>
                    <a:lnTo>
                      <a:pt x="85" y="89"/>
                    </a:lnTo>
                    <a:lnTo>
                      <a:pt x="85" y="89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5" y="41"/>
                    </a:lnTo>
                    <a:lnTo>
                      <a:pt x="95" y="41"/>
                    </a:lnTo>
                    <a:lnTo>
                      <a:pt x="99" y="19"/>
                    </a:lnTo>
                    <a:lnTo>
                      <a:pt x="104" y="0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77" y="23"/>
                    </a:lnTo>
                    <a:lnTo>
                      <a:pt x="75" y="24"/>
                    </a:lnTo>
                    <a:lnTo>
                      <a:pt x="74" y="27"/>
                    </a:lnTo>
                    <a:lnTo>
                      <a:pt x="74" y="27"/>
                    </a:lnTo>
                    <a:lnTo>
                      <a:pt x="72" y="50"/>
                    </a:lnTo>
                    <a:lnTo>
                      <a:pt x="72" y="50"/>
                    </a:lnTo>
                    <a:lnTo>
                      <a:pt x="68" y="74"/>
                    </a:lnTo>
                    <a:lnTo>
                      <a:pt x="68" y="74"/>
                    </a:lnTo>
                    <a:lnTo>
                      <a:pt x="64" y="97"/>
                    </a:lnTo>
                    <a:lnTo>
                      <a:pt x="64" y="97"/>
                    </a:lnTo>
                    <a:lnTo>
                      <a:pt x="61" y="110"/>
                    </a:lnTo>
                    <a:lnTo>
                      <a:pt x="59" y="108"/>
                    </a:lnTo>
                    <a:lnTo>
                      <a:pt x="59" y="108"/>
                    </a:lnTo>
                    <a:lnTo>
                      <a:pt x="59" y="108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30" y="64"/>
                    </a:lnTo>
                    <a:lnTo>
                      <a:pt x="26" y="57"/>
                    </a:lnTo>
                    <a:lnTo>
                      <a:pt x="22" y="63"/>
                    </a:lnTo>
                    <a:lnTo>
                      <a:pt x="22" y="63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1" y="71"/>
                    </a:lnTo>
                    <a:lnTo>
                      <a:pt x="11" y="71"/>
                    </a:lnTo>
                    <a:lnTo>
                      <a:pt x="11" y="71"/>
                    </a:lnTo>
                    <a:lnTo>
                      <a:pt x="7" y="74"/>
                    </a:lnTo>
                    <a:lnTo>
                      <a:pt x="0" y="76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21" y="103"/>
                    </a:lnTo>
                    <a:lnTo>
                      <a:pt x="21" y="103"/>
                    </a:lnTo>
                    <a:lnTo>
                      <a:pt x="21" y="103"/>
                    </a:lnTo>
                    <a:lnTo>
                      <a:pt x="36" y="124"/>
                    </a:lnTo>
                    <a:lnTo>
                      <a:pt x="57" y="153"/>
                    </a:lnTo>
                    <a:lnTo>
                      <a:pt x="57" y="153"/>
                    </a:lnTo>
                    <a:lnTo>
                      <a:pt x="72" y="176"/>
                    </a:lnTo>
                    <a:lnTo>
                      <a:pt x="72" y="176"/>
                    </a:lnTo>
                    <a:lnTo>
                      <a:pt x="86" y="198"/>
                    </a:lnTo>
                    <a:lnTo>
                      <a:pt x="89" y="203"/>
                    </a:lnTo>
                    <a:lnTo>
                      <a:pt x="94" y="199"/>
                    </a:lnTo>
                    <a:lnTo>
                      <a:pt x="94" y="199"/>
                    </a:lnTo>
                    <a:lnTo>
                      <a:pt x="102" y="193"/>
                    </a:lnTo>
                    <a:lnTo>
                      <a:pt x="102" y="193"/>
                    </a:lnTo>
                    <a:lnTo>
                      <a:pt x="102" y="193"/>
                    </a:lnTo>
                    <a:lnTo>
                      <a:pt x="111" y="187"/>
                    </a:lnTo>
                    <a:lnTo>
                      <a:pt x="116" y="184"/>
                    </a:lnTo>
                    <a:lnTo>
                      <a:pt x="112" y="179"/>
                    </a:lnTo>
                    <a:lnTo>
                      <a:pt x="112" y="179"/>
                    </a:lnTo>
                    <a:lnTo>
                      <a:pt x="96" y="159"/>
                    </a:lnTo>
                    <a:lnTo>
                      <a:pt x="96" y="159"/>
                    </a:lnTo>
                    <a:lnTo>
                      <a:pt x="80" y="137"/>
                    </a:lnTo>
                    <a:lnTo>
                      <a:pt x="76" y="131"/>
                    </a:lnTo>
                    <a:lnTo>
                      <a:pt x="76" y="131"/>
                    </a:lnTo>
                    <a:lnTo>
                      <a:pt x="82" y="133"/>
                    </a:lnTo>
                    <a:lnTo>
                      <a:pt x="82" y="133"/>
                    </a:lnTo>
                    <a:lnTo>
                      <a:pt x="82" y="133"/>
                    </a:lnTo>
                    <a:lnTo>
                      <a:pt x="82" y="133"/>
                    </a:lnTo>
                    <a:lnTo>
                      <a:pt x="106" y="139"/>
                    </a:lnTo>
                    <a:lnTo>
                      <a:pt x="106" y="139"/>
                    </a:lnTo>
                    <a:lnTo>
                      <a:pt x="106" y="139"/>
                    </a:lnTo>
                    <a:lnTo>
                      <a:pt x="106" y="139"/>
                    </a:lnTo>
                    <a:lnTo>
                      <a:pt x="132" y="146"/>
                    </a:lnTo>
                    <a:lnTo>
                      <a:pt x="132" y="146"/>
                    </a:lnTo>
                    <a:lnTo>
                      <a:pt x="132" y="146"/>
                    </a:lnTo>
                    <a:lnTo>
                      <a:pt x="157" y="152"/>
                    </a:lnTo>
                    <a:lnTo>
                      <a:pt x="160" y="152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66" y="147"/>
                    </a:lnTo>
                    <a:lnTo>
                      <a:pt x="166" y="147"/>
                    </a:lnTo>
                    <a:lnTo>
                      <a:pt x="166" y="147"/>
                    </a:lnTo>
                    <a:lnTo>
                      <a:pt x="166" y="147"/>
                    </a:lnTo>
                    <a:lnTo>
                      <a:pt x="170" y="144"/>
                    </a:lnTo>
                    <a:lnTo>
                      <a:pt x="170" y="144"/>
                    </a:lnTo>
                    <a:lnTo>
                      <a:pt x="176" y="141"/>
                    </a:lnTo>
                    <a:lnTo>
                      <a:pt x="176" y="141"/>
                    </a:lnTo>
                    <a:lnTo>
                      <a:pt x="176" y="141"/>
                    </a:lnTo>
                    <a:lnTo>
                      <a:pt x="176" y="141"/>
                    </a:lnTo>
                    <a:lnTo>
                      <a:pt x="181" y="138"/>
                    </a:lnTo>
                    <a:lnTo>
                      <a:pt x="194" y="131"/>
                    </a:lnTo>
                    <a:lnTo>
                      <a:pt x="180" y="12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20" name="Google Shape;120;p27"/>
              <p:cNvSpPr/>
              <p:nvPr/>
            </p:nvSpPr>
            <p:spPr>
              <a:xfrm>
                <a:off x="5021263" y="280988"/>
                <a:ext cx="195263" cy="271463"/>
              </a:xfrm>
              <a:custGeom>
                <a:rect b="b" l="l" r="r" t="t"/>
                <a:pathLst>
                  <a:path extrusionOk="0" h="171" w="123">
                    <a:moveTo>
                      <a:pt x="123" y="149"/>
                    </a:moveTo>
                    <a:lnTo>
                      <a:pt x="119" y="142"/>
                    </a:lnTo>
                    <a:lnTo>
                      <a:pt x="119" y="142"/>
                    </a:lnTo>
                    <a:lnTo>
                      <a:pt x="118" y="139"/>
                    </a:lnTo>
                    <a:lnTo>
                      <a:pt x="118" y="139"/>
                    </a:lnTo>
                    <a:lnTo>
                      <a:pt x="117" y="136"/>
                    </a:lnTo>
                    <a:lnTo>
                      <a:pt x="117" y="136"/>
                    </a:lnTo>
                    <a:lnTo>
                      <a:pt x="117" y="136"/>
                    </a:lnTo>
                    <a:lnTo>
                      <a:pt x="117" y="135"/>
                    </a:lnTo>
                    <a:lnTo>
                      <a:pt x="117" y="134"/>
                    </a:lnTo>
                    <a:lnTo>
                      <a:pt x="117" y="125"/>
                    </a:lnTo>
                    <a:lnTo>
                      <a:pt x="110" y="129"/>
                    </a:lnTo>
                    <a:lnTo>
                      <a:pt x="110" y="129"/>
                    </a:lnTo>
                    <a:lnTo>
                      <a:pt x="98" y="133"/>
                    </a:lnTo>
                    <a:lnTo>
                      <a:pt x="98" y="133"/>
                    </a:lnTo>
                    <a:lnTo>
                      <a:pt x="98" y="133"/>
                    </a:lnTo>
                    <a:lnTo>
                      <a:pt x="85" y="137"/>
                    </a:lnTo>
                    <a:lnTo>
                      <a:pt x="85" y="137"/>
                    </a:lnTo>
                    <a:lnTo>
                      <a:pt x="85" y="137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61" y="143"/>
                    </a:lnTo>
                    <a:lnTo>
                      <a:pt x="61" y="143"/>
                    </a:lnTo>
                    <a:lnTo>
                      <a:pt x="59" y="138"/>
                    </a:lnTo>
                    <a:lnTo>
                      <a:pt x="59" y="138"/>
                    </a:lnTo>
                    <a:lnTo>
                      <a:pt x="59" y="138"/>
                    </a:lnTo>
                    <a:lnTo>
                      <a:pt x="55" y="119"/>
                    </a:lnTo>
                    <a:lnTo>
                      <a:pt x="52" y="107"/>
                    </a:lnTo>
                    <a:lnTo>
                      <a:pt x="50" y="99"/>
                    </a:lnTo>
                    <a:lnTo>
                      <a:pt x="50" y="99"/>
                    </a:lnTo>
                    <a:lnTo>
                      <a:pt x="50" y="99"/>
                    </a:lnTo>
                    <a:lnTo>
                      <a:pt x="49" y="95"/>
                    </a:lnTo>
                    <a:lnTo>
                      <a:pt x="49" y="95"/>
                    </a:lnTo>
                    <a:lnTo>
                      <a:pt x="53" y="94"/>
                    </a:lnTo>
                    <a:lnTo>
                      <a:pt x="53" y="94"/>
                    </a:lnTo>
                    <a:lnTo>
                      <a:pt x="53" y="94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81" y="88"/>
                    </a:lnTo>
                    <a:lnTo>
                      <a:pt x="81" y="88"/>
                    </a:lnTo>
                    <a:lnTo>
                      <a:pt x="93" y="85"/>
                    </a:lnTo>
                    <a:lnTo>
                      <a:pt x="101" y="84"/>
                    </a:lnTo>
                    <a:lnTo>
                      <a:pt x="97" y="78"/>
                    </a:lnTo>
                    <a:lnTo>
                      <a:pt x="97" y="78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4" y="68"/>
                    </a:lnTo>
                    <a:lnTo>
                      <a:pt x="94" y="61"/>
                    </a:lnTo>
                    <a:lnTo>
                      <a:pt x="87" y="63"/>
                    </a:lnTo>
                    <a:lnTo>
                      <a:pt x="87" y="63"/>
                    </a:lnTo>
                    <a:lnTo>
                      <a:pt x="79" y="66"/>
                    </a:lnTo>
                    <a:lnTo>
                      <a:pt x="79" y="66"/>
                    </a:lnTo>
                    <a:lnTo>
                      <a:pt x="68" y="69"/>
                    </a:lnTo>
                    <a:lnTo>
                      <a:pt x="68" y="69"/>
                    </a:lnTo>
                    <a:lnTo>
                      <a:pt x="68" y="69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3" y="70"/>
                    </a:lnTo>
                    <a:lnTo>
                      <a:pt x="43" y="70"/>
                    </a:lnTo>
                    <a:lnTo>
                      <a:pt x="43" y="70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71" y="27"/>
                    </a:lnTo>
                    <a:lnTo>
                      <a:pt x="73" y="27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83" y="25"/>
                    </a:lnTo>
                    <a:lnTo>
                      <a:pt x="90" y="24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7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6" y="20"/>
                    </a:lnTo>
                    <a:lnTo>
                      <a:pt x="0" y="21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16" y="78"/>
                    </a:lnTo>
                    <a:lnTo>
                      <a:pt x="24" y="113"/>
                    </a:lnTo>
                    <a:lnTo>
                      <a:pt x="24" y="113"/>
                    </a:lnTo>
                    <a:lnTo>
                      <a:pt x="30" y="139"/>
                    </a:lnTo>
                    <a:lnTo>
                      <a:pt x="30" y="139"/>
                    </a:lnTo>
                    <a:lnTo>
                      <a:pt x="36" y="165"/>
                    </a:lnTo>
                    <a:lnTo>
                      <a:pt x="37" y="171"/>
                    </a:lnTo>
                    <a:lnTo>
                      <a:pt x="42" y="169"/>
                    </a:lnTo>
                    <a:lnTo>
                      <a:pt x="42" y="169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79" y="160"/>
                    </a:lnTo>
                    <a:lnTo>
                      <a:pt x="79" y="160"/>
                    </a:lnTo>
                    <a:lnTo>
                      <a:pt x="79" y="160"/>
                    </a:lnTo>
                    <a:lnTo>
                      <a:pt x="97" y="155"/>
                    </a:lnTo>
                    <a:lnTo>
                      <a:pt x="97" y="155"/>
                    </a:lnTo>
                    <a:lnTo>
                      <a:pt x="97" y="155"/>
                    </a:lnTo>
                    <a:lnTo>
                      <a:pt x="116" y="151"/>
                    </a:lnTo>
                    <a:lnTo>
                      <a:pt x="123" y="149"/>
                    </a:lnTo>
                    <a:close/>
                    <a:moveTo>
                      <a:pt x="118" y="139"/>
                    </a:moveTo>
                    <a:lnTo>
                      <a:pt x="118" y="139"/>
                    </a:lnTo>
                    <a:lnTo>
                      <a:pt x="118" y="139"/>
                    </a:lnTo>
                    <a:lnTo>
                      <a:pt x="118" y="139"/>
                    </a:lnTo>
                    <a:lnTo>
                      <a:pt x="118" y="13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>
                <a:off x="5605463" y="368300"/>
                <a:ext cx="319088" cy="323850"/>
              </a:xfrm>
              <a:custGeom>
                <a:rect b="b" l="l" r="r" t="t"/>
                <a:pathLst>
                  <a:path extrusionOk="0" h="204" w="201">
                    <a:moveTo>
                      <a:pt x="193" y="72"/>
                    </a:moveTo>
                    <a:lnTo>
                      <a:pt x="193" y="72"/>
                    </a:lnTo>
                    <a:lnTo>
                      <a:pt x="188" y="69"/>
                    </a:lnTo>
                    <a:lnTo>
                      <a:pt x="188" y="69"/>
                    </a:lnTo>
                    <a:lnTo>
                      <a:pt x="188" y="69"/>
                    </a:lnTo>
                    <a:lnTo>
                      <a:pt x="184" y="66"/>
                    </a:lnTo>
                    <a:lnTo>
                      <a:pt x="179" y="59"/>
                    </a:lnTo>
                    <a:lnTo>
                      <a:pt x="176" y="67"/>
                    </a:lnTo>
                    <a:lnTo>
                      <a:pt x="176" y="67"/>
                    </a:lnTo>
                    <a:lnTo>
                      <a:pt x="155" y="100"/>
                    </a:lnTo>
                    <a:lnTo>
                      <a:pt x="155" y="100"/>
                    </a:lnTo>
                    <a:lnTo>
                      <a:pt x="133" y="135"/>
                    </a:lnTo>
                    <a:lnTo>
                      <a:pt x="124" y="147"/>
                    </a:lnTo>
                    <a:lnTo>
                      <a:pt x="124" y="147"/>
                    </a:lnTo>
                    <a:lnTo>
                      <a:pt x="121" y="129"/>
                    </a:lnTo>
                    <a:lnTo>
                      <a:pt x="121" y="129"/>
                    </a:lnTo>
                    <a:lnTo>
                      <a:pt x="114" y="89"/>
                    </a:lnTo>
                    <a:lnTo>
                      <a:pt x="114" y="89"/>
                    </a:lnTo>
                    <a:lnTo>
                      <a:pt x="107" y="48"/>
                    </a:lnTo>
                    <a:lnTo>
                      <a:pt x="107" y="48"/>
                    </a:lnTo>
                    <a:lnTo>
                      <a:pt x="100" y="9"/>
                    </a:lnTo>
                    <a:lnTo>
                      <a:pt x="100" y="6"/>
                    </a:lnTo>
                    <a:lnTo>
                      <a:pt x="94" y="3"/>
                    </a:lnTo>
                    <a:lnTo>
                      <a:pt x="89" y="0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57" y="51"/>
                    </a:lnTo>
                    <a:lnTo>
                      <a:pt x="57" y="51"/>
                    </a:lnTo>
                    <a:lnTo>
                      <a:pt x="57" y="51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27" y="93"/>
                    </a:lnTo>
                    <a:lnTo>
                      <a:pt x="27" y="93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10" y="117"/>
                    </a:lnTo>
                    <a:lnTo>
                      <a:pt x="10" y="117"/>
                    </a:lnTo>
                    <a:lnTo>
                      <a:pt x="10" y="117"/>
                    </a:lnTo>
                    <a:lnTo>
                      <a:pt x="5" y="122"/>
                    </a:lnTo>
                    <a:lnTo>
                      <a:pt x="0" y="129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12" y="135"/>
                    </a:lnTo>
                    <a:lnTo>
                      <a:pt x="12" y="135"/>
                    </a:lnTo>
                    <a:lnTo>
                      <a:pt x="18" y="139"/>
                    </a:lnTo>
                    <a:lnTo>
                      <a:pt x="23" y="144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5" y="123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42" y="111"/>
                    </a:lnTo>
                    <a:lnTo>
                      <a:pt x="42" y="111"/>
                    </a:lnTo>
                    <a:lnTo>
                      <a:pt x="49" y="100"/>
                    </a:lnTo>
                    <a:lnTo>
                      <a:pt x="49" y="100"/>
                    </a:lnTo>
                    <a:lnTo>
                      <a:pt x="49" y="100"/>
                    </a:lnTo>
                    <a:lnTo>
                      <a:pt x="56" y="88"/>
                    </a:lnTo>
                    <a:lnTo>
                      <a:pt x="56" y="88"/>
                    </a:lnTo>
                    <a:lnTo>
                      <a:pt x="56" y="88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90" y="120"/>
                    </a:lnTo>
                    <a:lnTo>
                      <a:pt x="90" y="120"/>
                    </a:lnTo>
                    <a:lnTo>
                      <a:pt x="97" y="159"/>
                    </a:lnTo>
                    <a:lnTo>
                      <a:pt x="102" y="196"/>
                    </a:lnTo>
                    <a:lnTo>
                      <a:pt x="103" y="198"/>
                    </a:lnTo>
                    <a:lnTo>
                      <a:pt x="107" y="201"/>
                    </a:lnTo>
                    <a:lnTo>
                      <a:pt x="112" y="204"/>
                    </a:lnTo>
                    <a:lnTo>
                      <a:pt x="114" y="200"/>
                    </a:lnTo>
                    <a:lnTo>
                      <a:pt x="114" y="200"/>
                    </a:lnTo>
                    <a:lnTo>
                      <a:pt x="118" y="194"/>
                    </a:lnTo>
                    <a:lnTo>
                      <a:pt x="118" y="194"/>
                    </a:lnTo>
                    <a:lnTo>
                      <a:pt x="118" y="194"/>
                    </a:lnTo>
                    <a:lnTo>
                      <a:pt x="124" y="183"/>
                    </a:lnTo>
                    <a:lnTo>
                      <a:pt x="124" y="183"/>
                    </a:lnTo>
                    <a:lnTo>
                      <a:pt x="133" y="172"/>
                    </a:lnTo>
                    <a:lnTo>
                      <a:pt x="133" y="172"/>
                    </a:lnTo>
                    <a:lnTo>
                      <a:pt x="133" y="172"/>
                    </a:lnTo>
                    <a:lnTo>
                      <a:pt x="141" y="159"/>
                    </a:lnTo>
                    <a:lnTo>
                      <a:pt x="141" y="159"/>
                    </a:lnTo>
                    <a:lnTo>
                      <a:pt x="141" y="159"/>
                    </a:lnTo>
                    <a:lnTo>
                      <a:pt x="149" y="146"/>
                    </a:lnTo>
                    <a:lnTo>
                      <a:pt x="149" y="146"/>
                    </a:lnTo>
                    <a:lnTo>
                      <a:pt x="155" y="136"/>
                    </a:lnTo>
                    <a:lnTo>
                      <a:pt x="155" y="136"/>
                    </a:lnTo>
                    <a:lnTo>
                      <a:pt x="155" y="136"/>
                    </a:lnTo>
                    <a:lnTo>
                      <a:pt x="155" y="136"/>
                    </a:lnTo>
                    <a:lnTo>
                      <a:pt x="165" y="122"/>
                    </a:lnTo>
                    <a:lnTo>
                      <a:pt x="165" y="123"/>
                    </a:lnTo>
                    <a:lnTo>
                      <a:pt x="165" y="122"/>
                    </a:lnTo>
                    <a:lnTo>
                      <a:pt x="165" y="122"/>
                    </a:lnTo>
                    <a:lnTo>
                      <a:pt x="176" y="107"/>
                    </a:lnTo>
                    <a:lnTo>
                      <a:pt x="176" y="107"/>
                    </a:lnTo>
                    <a:lnTo>
                      <a:pt x="176" y="107"/>
                    </a:lnTo>
                    <a:lnTo>
                      <a:pt x="188" y="90"/>
                    </a:lnTo>
                    <a:lnTo>
                      <a:pt x="188" y="90"/>
                    </a:lnTo>
                    <a:lnTo>
                      <a:pt x="188" y="90"/>
                    </a:lnTo>
                    <a:lnTo>
                      <a:pt x="197" y="80"/>
                    </a:lnTo>
                    <a:lnTo>
                      <a:pt x="201" y="74"/>
                    </a:lnTo>
                    <a:lnTo>
                      <a:pt x="193" y="7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>
                <a:off x="5289551" y="276225"/>
                <a:ext cx="220663" cy="247650"/>
              </a:xfrm>
              <a:custGeom>
                <a:rect b="b" l="l" r="r" t="t"/>
                <a:pathLst>
                  <a:path extrusionOk="0" h="156" w="139">
                    <a:moveTo>
                      <a:pt x="32" y="123"/>
                    </a:moveTo>
                    <a:lnTo>
                      <a:pt x="32" y="123"/>
                    </a:lnTo>
                    <a:lnTo>
                      <a:pt x="34" y="122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6" y="122"/>
                    </a:lnTo>
                    <a:lnTo>
                      <a:pt x="37" y="123"/>
                    </a:lnTo>
                    <a:lnTo>
                      <a:pt x="37" y="123"/>
                    </a:lnTo>
                    <a:lnTo>
                      <a:pt x="39" y="128"/>
                    </a:lnTo>
                    <a:lnTo>
                      <a:pt x="39" y="128"/>
                    </a:lnTo>
                    <a:lnTo>
                      <a:pt x="41" y="123"/>
                    </a:lnTo>
                    <a:lnTo>
                      <a:pt x="41" y="123"/>
                    </a:lnTo>
                    <a:lnTo>
                      <a:pt x="55" y="97"/>
                    </a:lnTo>
                    <a:lnTo>
                      <a:pt x="55" y="97"/>
                    </a:lnTo>
                    <a:lnTo>
                      <a:pt x="65" y="98"/>
                    </a:lnTo>
                    <a:lnTo>
                      <a:pt x="65" y="98"/>
                    </a:lnTo>
                    <a:lnTo>
                      <a:pt x="65" y="98"/>
                    </a:lnTo>
                    <a:lnTo>
                      <a:pt x="65" y="98"/>
                    </a:lnTo>
                    <a:lnTo>
                      <a:pt x="77" y="100"/>
                    </a:lnTo>
                    <a:lnTo>
                      <a:pt x="77" y="100"/>
                    </a:lnTo>
                    <a:lnTo>
                      <a:pt x="77" y="100"/>
                    </a:lnTo>
                    <a:lnTo>
                      <a:pt x="77" y="100"/>
                    </a:lnTo>
                    <a:lnTo>
                      <a:pt x="90" y="102"/>
                    </a:lnTo>
                    <a:lnTo>
                      <a:pt x="90" y="102"/>
                    </a:lnTo>
                    <a:lnTo>
                      <a:pt x="90" y="102"/>
                    </a:lnTo>
                    <a:lnTo>
                      <a:pt x="101" y="103"/>
                    </a:lnTo>
                    <a:lnTo>
                      <a:pt x="101" y="103"/>
                    </a:lnTo>
                    <a:lnTo>
                      <a:pt x="104" y="115"/>
                    </a:lnTo>
                    <a:lnTo>
                      <a:pt x="104" y="115"/>
                    </a:lnTo>
                    <a:lnTo>
                      <a:pt x="108" y="131"/>
                    </a:lnTo>
                    <a:lnTo>
                      <a:pt x="108" y="131"/>
                    </a:lnTo>
                    <a:lnTo>
                      <a:pt x="108" y="131"/>
                    </a:lnTo>
                    <a:lnTo>
                      <a:pt x="111" y="145"/>
                    </a:lnTo>
                    <a:lnTo>
                      <a:pt x="111" y="145"/>
                    </a:lnTo>
                    <a:lnTo>
                      <a:pt x="111" y="145"/>
                    </a:lnTo>
                    <a:lnTo>
                      <a:pt x="113" y="156"/>
                    </a:lnTo>
                    <a:lnTo>
                      <a:pt x="113" y="156"/>
                    </a:lnTo>
                    <a:lnTo>
                      <a:pt x="120" y="150"/>
                    </a:lnTo>
                    <a:lnTo>
                      <a:pt x="125" y="145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34" y="134"/>
                    </a:lnTo>
                    <a:lnTo>
                      <a:pt x="134" y="134"/>
                    </a:lnTo>
                    <a:lnTo>
                      <a:pt x="134" y="132"/>
                    </a:lnTo>
                    <a:lnTo>
                      <a:pt x="136" y="131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39" y="133"/>
                    </a:lnTo>
                    <a:lnTo>
                      <a:pt x="139" y="133"/>
                    </a:lnTo>
                    <a:lnTo>
                      <a:pt x="135" y="119"/>
                    </a:lnTo>
                    <a:lnTo>
                      <a:pt x="135" y="119"/>
                    </a:lnTo>
                    <a:lnTo>
                      <a:pt x="135" y="119"/>
                    </a:lnTo>
                    <a:lnTo>
                      <a:pt x="126" y="92"/>
                    </a:lnTo>
                    <a:lnTo>
                      <a:pt x="126" y="92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11" y="33"/>
                    </a:lnTo>
                    <a:lnTo>
                      <a:pt x="111" y="33"/>
                    </a:lnTo>
                    <a:lnTo>
                      <a:pt x="111" y="33"/>
                    </a:lnTo>
                    <a:lnTo>
                      <a:pt x="104" y="5"/>
                    </a:lnTo>
                    <a:lnTo>
                      <a:pt x="103" y="2"/>
                    </a:lnTo>
                    <a:lnTo>
                      <a:pt x="94" y="1"/>
                    </a:lnTo>
                    <a:lnTo>
                      <a:pt x="91" y="0"/>
                    </a:lnTo>
                    <a:lnTo>
                      <a:pt x="89" y="3"/>
                    </a:lnTo>
                    <a:lnTo>
                      <a:pt x="89" y="3"/>
                    </a:lnTo>
                    <a:lnTo>
                      <a:pt x="47" y="71"/>
                    </a:lnTo>
                    <a:lnTo>
                      <a:pt x="47" y="71"/>
                    </a:lnTo>
                    <a:lnTo>
                      <a:pt x="5" y="138"/>
                    </a:lnTo>
                    <a:lnTo>
                      <a:pt x="0" y="146"/>
                    </a:lnTo>
                    <a:lnTo>
                      <a:pt x="4" y="146"/>
                    </a:lnTo>
                    <a:lnTo>
                      <a:pt x="4" y="146"/>
                    </a:lnTo>
                    <a:lnTo>
                      <a:pt x="12" y="141"/>
                    </a:lnTo>
                    <a:lnTo>
                      <a:pt x="19" y="136"/>
                    </a:lnTo>
                    <a:lnTo>
                      <a:pt x="25" y="129"/>
                    </a:lnTo>
                    <a:lnTo>
                      <a:pt x="32" y="123"/>
                    </a:lnTo>
                    <a:lnTo>
                      <a:pt x="32" y="123"/>
                    </a:lnTo>
                    <a:close/>
                    <a:moveTo>
                      <a:pt x="86" y="46"/>
                    </a:moveTo>
                    <a:lnTo>
                      <a:pt x="95" y="82"/>
                    </a:lnTo>
                    <a:lnTo>
                      <a:pt x="95" y="82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81" y="80"/>
                    </a:lnTo>
                    <a:lnTo>
                      <a:pt x="81" y="80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67" y="78"/>
                    </a:lnTo>
                    <a:lnTo>
                      <a:pt x="86" y="4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>
                <a:off x="4357688" y="1141413"/>
                <a:ext cx="252413" cy="212725"/>
              </a:xfrm>
              <a:custGeom>
                <a:rect b="b" l="l" r="r" t="t"/>
                <a:pathLst>
                  <a:path extrusionOk="0" h="134" w="159">
                    <a:moveTo>
                      <a:pt x="158" y="127"/>
                    </a:moveTo>
                    <a:lnTo>
                      <a:pt x="158" y="127"/>
                    </a:lnTo>
                    <a:lnTo>
                      <a:pt x="158" y="122"/>
                    </a:lnTo>
                    <a:lnTo>
                      <a:pt x="158" y="122"/>
                    </a:lnTo>
                    <a:lnTo>
                      <a:pt x="158" y="122"/>
                    </a:lnTo>
                    <a:lnTo>
                      <a:pt x="158" y="122"/>
                    </a:lnTo>
                    <a:lnTo>
                      <a:pt x="158" y="119"/>
                    </a:lnTo>
                    <a:lnTo>
                      <a:pt x="158" y="119"/>
                    </a:lnTo>
                    <a:lnTo>
                      <a:pt x="158" y="119"/>
                    </a:lnTo>
                    <a:lnTo>
                      <a:pt x="158" y="114"/>
                    </a:lnTo>
                    <a:lnTo>
                      <a:pt x="158" y="114"/>
                    </a:lnTo>
                    <a:lnTo>
                      <a:pt x="158" y="111"/>
                    </a:lnTo>
                    <a:lnTo>
                      <a:pt x="157" y="109"/>
                    </a:lnTo>
                    <a:lnTo>
                      <a:pt x="157" y="109"/>
                    </a:lnTo>
                    <a:lnTo>
                      <a:pt x="155" y="108"/>
                    </a:lnTo>
                    <a:lnTo>
                      <a:pt x="152" y="108"/>
                    </a:lnTo>
                    <a:lnTo>
                      <a:pt x="152" y="108"/>
                    </a:lnTo>
                    <a:lnTo>
                      <a:pt x="130" y="109"/>
                    </a:lnTo>
                    <a:lnTo>
                      <a:pt x="130" y="109"/>
                    </a:lnTo>
                    <a:lnTo>
                      <a:pt x="84" y="110"/>
                    </a:lnTo>
                    <a:lnTo>
                      <a:pt x="84" y="110"/>
                    </a:lnTo>
                    <a:lnTo>
                      <a:pt x="84" y="110"/>
                    </a:lnTo>
                    <a:lnTo>
                      <a:pt x="77" y="110"/>
                    </a:lnTo>
                    <a:lnTo>
                      <a:pt x="77" y="110"/>
                    </a:lnTo>
                    <a:lnTo>
                      <a:pt x="70" y="110"/>
                    </a:lnTo>
                    <a:lnTo>
                      <a:pt x="70" y="110"/>
                    </a:lnTo>
                    <a:lnTo>
                      <a:pt x="70" y="110"/>
                    </a:lnTo>
                    <a:lnTo>
                      <a:pt x="56" y="109"/>
                    </a:lnTo>
                    <a:lnTo>
                      <a:pt x="56" y="109"/>
                    </a:lnTo>
                    <a:lnTo>
                      <a:pt x="48" y="107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36" y="103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27" y="95"/>
                    </a:lnTo>
                    <a:lnTo>
                      <a:pt x="23" y="89"/>
                    </a:lnTo>
                    <a:lnTo>
                      <a:pt x="23" y="89"/>
                    </a:lnTo>
                    <a:lnTo>
                      <a:pt x="21" y="80"/>
                    </a:lnTo>
                    <a:lnTo>
                      <a:pt x="20" y="71"/>
                    </a:lnTo>
                    <a:lnTo>
                      <a:pt x="20" y="71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1" y="61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5" y="47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33" y="38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44" y="33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99" y="29"/>
                    </a:lnTo>
                    <a:lnTo>
                      <a:pt x="99" y="29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23" y="30"/>
                    </a:lnTo>
                    <a:lnTo>
                      <a:pt x="123" y="30"/>
                    </a:lnTo>
                    <a:lnTo>
                      <a:pt x="139" y="30"/>
                    </a:lnTo>
                    <a:lnTo>
                      <a:pt x="139" y="30"/>
                    </a:lnTo>
                    <a:lnTo>
                      <a:pt x="139" y="30"/>
                    </a:lnTo>
                    <a:lnTo>
                      <a:pt x="150" y="31"/>
                    </a:lnTo>
                    <a:lnTo>
                      <a:pt x="150" y="31"/>
                    </a:lnTo>
                    <a:lnTo>
                      <a:pt x="154" y="30"/>
                    </a:lnTo>
                    <a:lnTo>
                      <a:pt x="156" y="29"/>
                    </a:lnTo>
                    <a:lnTo>
                      <a:pt x="156" y="29"/>
                    </a:lnTo>
                    <a:lnTo>
                      <a:pt x="157" y="27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6" y="16"/>
                    </a:lnTo>
                    <a:lnTo>
                      <a:pt x="156" y="16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6" y="11"/>
                    </a:lnTo>
                    <a:lnTo>
                      <a:pt x="156" y="11"/>
                    </a:lnTo>
                    <a:lnTo>
                      <a:pt x="156" y="11"/>
                    </a:lnTo>
                    <a:lnTo>
                      <a:pt x="157" y="6"/>
                    </a:lnTo>
                    <a:lnTo>
                      <a:pt x="157" y="6"/>
                    </a:lnTo>
                    <a:lnTo>
                      <a:pt x="157" y="4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3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8" y="1"/>
                    </a:lnTo>
                    <a:lnTo>
                      <a:pt x="128" y="1"/>
                    </a:lnTo>
                    <a:lnTo>
                      <a:pt x="128" y="1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48" y="3"/>
                    </a:lnTo>
                    <a:lnTo>
                      <a:pt x="35" y="6"/>
                    </a:lnTo>
                    <a:lnTo>
                      <a:pt x="29" y="8"/>
                    </a:lnTo>
                    <a:lnTo>
                      <a:pt x="24" y="11"/>
                    </a:lnTo>
                    <a:lnTo>
                      <a:pt x="20" y="14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1" y="23"/>
                    </a:lnTo>
                    <a:lnTo>
                      <a:pt x="8" y="27"/>
                    </a:lnTo>
                    <a:lnTo>
                      <a:pt x="5" y="32"/>
                    </a:lnTo>
                    <a:lnTo>
                      <a:pt x="3" y="38"/>
                    </a:lnTo>
                    <a:lnTo>
                      <a:pt x="1" y="50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2" y="89"/>
                    </a:lnTo>
                    <a:lnTo>
                      <a:pt x="4" y="95"/>
                    </a:lnTo>
                    <a:lnTo>
                      <a:pt x="4" y="95"/>
                    </a:lnTo>
                    <a:lnTo>
                      <a:pt x="7" y="100"/>
                    </a:lnTo>
                    <a:lnTo>
                      <a:pt x="10" y="105"/>
                    </a:lnTo>
                    <a:lnTo>
                      <a:pt x="13" y="110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23" y="119"/>
                    </a:lnTo>
                    <a:lnTo>
                      <a:pt x="28" y="122"/>
                    </a:lnTo>
                    <a:lnTo>
                      <a:pt x="33" y="125"/>
                    </a:lnTo>
                    <a:lnTo>
                      <a:pt x="39" y="127"/>
                    </a:lnTo>
                    <a:lnTo>
                      <a:pt x="39" y="127"/>
                    </a:lnTo>
                    <a:lnTo>
                      <a:pt x="39" y="127"/>
                    </a:lnTo>
                    <a:lnTo>
                      <a:pt x="51" y="130"/>
                    </a:lnTo>
                    <a:lnTo>
                      <a:pt x="66" y="131"/>
                    </a:lnTo>
                    <a:lnTo>
                      <a:pt x="66" y="131"/>
                    </a:lnTo>
                    <a:lnTo>
                      <a:pt x="66" y="131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113" y="132"/>
                    </a:lnTo>
                    <a:lnTo>
                      <a:pt x="113" y="132"/>
                    </a:lnTo>
                    <a:lnTo>
                      <a:pt x="113" y="132"/>
                    </a:lnTo>
                    <a:lnTo>
                      <a:pt x="135" y="133"/>
                    </a:lnTo>
                    <a:lnTo>
                      <a:pt x="135" y="133"/>
                    </a:lnTo>
                    <a:lnTo>
                      <a:pt x="135" y="133"/>
                    </a:lnTo>
                    <a:lnTo>
                      <a:pt x="153" y="134"/>
                    </a:lnTo>
                    <a:lnTo>
                      <a:pt x="153" y="134"/>
                    </a:lnTo>
                    <a:lnTo>
                      <a:pt x="156" y="133"/>
                    </a:lnTo>
                    <a:lnTo>
                      <a:pt x="158" y="132"/>
                    </a:lnTo>
                    <a:lnTo>
                      <a:pt x="158" y="132"/>
                    </a:lnTo>
                    <a:lnTo>
                      <a:pt x="159" y="129"/>
                    </a:lnTo>
                    <a:lnTo>
                      <a:pt x="158" y="127"/>
                    </a:lnTo>
                    <a:lnTo>
                      <a:pt x="158" y="12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24" name="Google Shape;124;p27"/>
              <p:cNvSpPr/>
              <p:nvPr/>
            </p:nvSpPr>
            <p:spPr>
              <a:xfrm>
                <a:off x="4414838" y="1460500"/>
                <a:ext cx="311150" cy="288925"/>
              </a:xfrm>
              <a:custGeom>
                <a:rect b="b" l="l" r="r" t="t"/>
                <a:pathLst>
                  <a:path extrusionOk="0" h="182" w="196">
                    <a:moveTo>
                      <a:pt x="195" y="111"/>
                    </a:moveTo>
                    <a:lnTo>
                      <a:pt x="195" y="111"/>
                    </a:lnTo>
                    <a:lnTo>
                      <a:pt x="192" y="106"/>
                    </a:lnTo>
                    <a:lnTo>
                      <a:pt x="192" y="106"/>
                    </a:lnTo>
                    <a:lnTo>
                      <a:pt x="190" y="101"/>
                    </a:lnTo>
                    <a:lnTo>
                      <a:pt x="190" y="101"/>
                    </a:lnTo>
                    <a:lnTo>
                      <a:pt x="189" y="99"/>
                    </a:lnTo>
                    <a:lnTo>
                      <a:pt x="187" y="97"/>
                    </a:lnTo>
                    <a:lnTo>
                      <a:pt x="187" y="97"/>
                    </a:lnTo>
                    <a:lnTo>
                      <a:pt x="185" y="97"/>
                    </a:lnTo>
                    <a:lnTo>
                      <a:pt x="181" y="97"/>
                    </a:lnTo>
                    <a:lnTo>
                      <a:pt x="181" y="97"/>
                    </a:lnTo>
                    <a:lnTo>
                      <a:pt x="147" y="116"/>
                    </a:lnTo>
                    <a:lnTo>
                      <a:pt x="147" y="116"/>
                    </a:lnTo>
                    <a:lnTo>
                      <a:pt x="109" y="135"/>
                    </a:lnTo>
                    <a:lnTo>
                      <a:pt x="96" y="142"/>
                    </a:lnTo>
                    <a:lnTo>
                      <a:pt x="96" y="142"/>
                    </a:lnTo>
                    <a:lnTo>
                      <a:pt x="102" y="124"/>
                    </a:lnTo>
                    <a:lnTo>
                      <a:pt x="102" y="124"/>
                    </a:lnTo>
                    <a:lnTo>
                      <a:pt x="117" y="87"/>
                    </a:lnTo>
                    <a:lnTo>
                      <a:pt x="117" y="87"/>
                    </a:lnTo>
                    <a:lnTo>
                      <a:pt x="131" y="48"/>
                    </a:lnTo>
                    <a:lnTo>
                      <a:pt x="131" y="48"/>
                    </a:lnTo>
                    <a:lnTo>
                      <a:pt x="145" y="10"/>
                    </a:lnTo>
                    <a:lnTo>
                      <a:pt x="145" y="10"/>
                    </a:lnTo>
                    <a:lnTo>
                      <a:pt x="146" y="8"/>
                    </a:lnTo>
                    <a:lnTo>
                      <a:pt x="145" y="6"/>
                    </a:lnTo>
                    <a:lnTo>
                      <a:pt x="143" y="3"/>
                    </a:lnTo>
                    <a:lnTo>
                      <a:pt x="143" y="3"/>
                    </a:lnTo>
                    <a:lnTo>
                      <a:pt x="142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87" y="26"/>
                    </a:lnTo>
                    <a:lnTo>
                      <a:pt x="87" y="26"/>
                    </a:lnTo>
                    <a:lnTo>
                      <a:pt x="87" y="26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1" y="59"/>
                    </a:lnTo>
                    <a:lnTo>
                      <a:pt x="11" y="59"/>
                    </a:lnTo>
                    <a:lnTo>
                      <a:pt x="11" y="59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2" y="62"/>
                    </a:lnTo>
                    <a:lnTo>
                      <a:pt x="1" y="64"/>
                    </a:lnTo>
                    <a:lnTo>
                      <a:pt x="1" y="64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7" y="82"/>
                    </a:lnTo>
                    <a:lnTo>
                      <a:pt x="7" y="82"/>
                    </a:lnTo>
                    <a:lnTo>
                      <a:pt x="8" y="84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3" y="86"/>
                    </a:lnTo>
                    <a:lnTo>
                      <a:pt x="15" y="85"/>
                    </a:lnTo>
                    <a:lnTo>
                      <a:pt x="15" y="85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67" y="57"/>
                    </a:lnTo>
                    <a:lnTo>
                      <a:pt x="67" y="57"/>
                    </a:lnTo>
                    <a:lnTo>
                      <a:pt x="67" y="57"/>
                    </a:lnTo>
                    <a:lnTo>
                      <a:pt x="77" y="53"/>
                    </a:lnTo>
                    <a:lnTo>
                      <a:pt x="77" y="53"/>
                    </a:lnTo>
                    <a:lnTo>
                      <a:pt x="77" y="53"/>
                    </a:lnTo>
                    <a:lnTo>
                      <a:pt x="101" y="40"/>
                    </a:lnTo>
                    <a:lnTo>
                      <a:pt x="101" y="40"/>
                    </a:lnTo>
                    <a:lnTo>
                      <a:pt x="103" y="39"/>
                    </a:lnTo>
                    <a:lnTo>
                      <a:pt x="103" y="39"/>
                    </a:lnTo>
                    <a:lnTo>
                      <a:pt x="79" y="101"/>
                    </a:lnTo>
                    <a:lnTo>
                      <a:pt x="85" y="103"/>
                    </a:lnTo>
                    <a:lnTo>
                      <a:pt x="79" y="101"/>
                    </a:lnTo>
                    <a:lnTo>
                      <a:pt x="79" y="101"/>
                    </a:lnTo>
                    <a:lnTo>
                      <a:pt x="66" y="137"/>
                    </a:lnTo>
                    <a:lnTo>
                      <a:pt x="52" y="173"/>
                    </a:lnTo>
                    <a:lnTo>
                      <a:pt x="52" y="173"/>
                    </a:lnTo>
                    <a:lnTo>
                      <a:pt x="52" y="175"/>
                    </a:lnTo>
                    <a:lnTo>
                      <a:pt x="52" y="177"/>
                    </a:lnTo>
                    <a:lnTo>
                      <a:pt x="53" y="180"/>
                    </a:lnTo>
                    <a:lnTo>
                      <a:pt x="53" y="180"/>
                    </a:lnTo>
                    <a:lnTo>
                      <a:pt x="55" y="181"/>
                    </a:lnTo>
                    <a:lnTo>
                      <a:pt x="56" y="182"/>
                    </a:lnTo>
                    <a:lnTo>
                      <a:pt x="58" y="182"/>
                    </a:lnTo>
                    <a:lnTo>
                      <a:pt x="61" y="182"/>
                    </a:lnTo>
                    <a:lnTo>
                      <a:pt x="61" y="182"/>
                    </a:lnTo>
                    <a:lnTo>
                      <a:pt x="67" y="179"/>
                    </a:lnTo>
                    <a:lnTo>
                      <a:pt x="67" y="179"/>
                    </a:lnTo>
                    <a:lnTo>
                      <a:pt x="67" y="179"/>
                    </a:lnTo>
                    <a:lnTo>
                      <a:pt x="77" y="174"/>
                    </a:lnTo>
                    <a:lnTo>
                      <a:pt x="77" y="174"/>
                    </a:lnTo>
                    <a:lnTo>
                      <a:pt x="91" y="166"/>
                    </a:lnTo>
                    <a:lnTo>
                      <a:pt x="91" y="166"/>
                    </a:lnTo>
                    <a:lnTo>
                      <a:pt x="91" y="166"/>
                    </a:lnTo>
                    <a:lnTo>
                      <a:pt x="104" y="159"/>
                    </a:lnTo>
                    <a:lnTo>
                      <a:pt x="104" y="159"/>
                    </a:lnTo>
                    <a:lnTo>
                      <a:pt x="104" y="159"/>
                    </a:lnTo>
                    <a:lnTo>
                      <a:pt x="118" y="153"/>
                    </a:lnTo>
                    <a:lnTo>
                      <a:pt x="118" y="153"/>
                    </a:lnTo>
                    <a:lnTo>
                      <a:pt x="129" y="148"/>
                    </a:lnTo>
                    <a:lnTo>
                      <a:pt x="129" y="148"/>
                    </a:lnTo>
                    <a:lnTo>
                      <a:pt x="129" y="148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79" y="125"/>
                    </a:lnTo>
                    <a:lnTo>
                      <a:pt x="180" y="125"/>
                    </a:lnTo>
                    <a:lnTo>
                      <a:pt x="180" y="125"/>
                    </a:lnTo>
                    <a:lnTo>
                      <a:pt x="193" y="120"/>
                    </a:lnTo>
                    <a:lnTo>
                      <a:pt x="193" y="120"/>
                    </a:lnTo>
                    <a:lnTo>
                      <a:pt x="195" y="118"/>
                    </a:lnTo>
                    <a:lnTo>
                      <a:pt x="196" y="116"/>
                    </a:lnTo>
                    <a:lnTo>
                      <a:pt x="196" y="116"/>
                    </a:lnTo>
                    <a:lnTo>
                      <a:pt x="196" y="114"/>
                    </a:lnTo>
                    <a:lnTo>
                      <a:pt x="195" y="111"/>
                    </a:lnTo>
                    <a:lnTo>
                      <a:pt x="195" y="1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25" name="Google Shape;125;p27"/>
              <p:cNvSpPr/>
              <p:nvPr/>
            </p:nvSpPr>
            <p:spPr>
              <a:xfrm>
                <a:off x="4638676" y="1730375"/>
                <a:ext cx="200025" cy="201613"/>
              </a:xfrm>
              <a:custGeom>
                <a:rect b="b" l="l" r="r" t="t"/>
                <a:pathLst>
                  <a:path extrusionOk="0" h="127" w="126">
                    <a:moveTo>
                      <a:pt x="124" y="15"/>
                    </a:moveTo>
                    <a:lnTo>
                      <a:pt x="124" y="15"/>
                    </a:lnTo>
                    <a:lnTo>
                      <a:pt x="120" y="12"/>
                    </a:lnTo>
                    <a:lnTo>
                      <a:pt x="120" y="12"/>
                    </a:lnTo>
                    <a:lnTo>
                      <a:pt x="120" y="12"/>
                    </a:lnTo>
                    <a:lnTo>
                      <a:pt x="116" y="10"/>
                    </a:lnTo>
                    <a:lnTo>
                      <a:pt x="116" y="10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09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84" y="22"/>
                    </a:lnTo>
                    <a:lnTo>
                      <a:pt x="84" y="22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21" y="86"/>
                    </a:lnTo>
                    <a:lnTo>
                      <a:pt x="21" y="86"/>
                    </a:lnTo>
                    <a:lnTo>
                      <a:pt x="21" y="86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0" y="106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2" y="113"/>
                    </a:lnTo>
                    <a:lnTo>
                      <a:pt x="10" y="119"/>
                    </a:lnTo>
                    <a:lnTo>
                      <a:pt x="10" y="119"/>
                    </a:lnTo>
                    <a:lnTo>
                      <a:pt x="10" y="119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9" y="127"/>
                    </a:lnTo>
                    <a:lnTo>
                      <a:pt x="21" y="127"/>
                    </a:lnTo>
                    <a:lnTo>
                      <a:pt x="21" y="127"/>
                    </a:lnTo>
                    <a:lnTo>
                      <a:pt x="23" y="127"/>
                    </a:lnTo>
                    <a:lnTo>
                      <a:pt x="25" y="126"/>
                    </a:lnTo>
                    <a:lnTo>
                      <a:pt x="25" y="126"/>
                    </a:lnTo>
                    <a:lnTo>
                      <a:pt x="43" y="107"/>
                    </a:lnTo>
                    <a:lnTo>
                      <a:pt x="43" y="107"/>
                    </a:lnTo>
                    <a:lnTo>
                      <a:pt x="60" y="87"/>
                    </a:lnTo>
                    <a:lnTo>
                      <a:pt x="60" y="87"/>
                    </a:lnTo>
                    <a:lnTo>
                      <a:pt x="86" y="61"/>
                    </a:lnTo>
                    <a:lnTo>
                      <a:pt x="86" y="61"/>
                    </a:lnTo>
                    <a:lnTo>
                      <a:pt x="86" y="61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24" y="23"/>
                    </a:lnTo>
                    <a:lnTo>
                      <a:pt x="124" y="23"/>
                    </a:lnTo>
                    <a:lnTo>
                      <a:pt x="126" y="22"/>
                    </a:lnTo>
                    <a:lnTo>
                      <a:pt x="126" y="19"/>
                    </a:lnTo>
                    <a:lnTo>
                      <a:pt x="126" y="19"/>
                    </a:lnTo>
                    <a:lnTo>
                      <a:pt x="125" y="17"/>
                    </a:lnTo>
                    <a:lnTo>
                      <a:pt x="124" y="15"/>
                    </a:lnTo>
                    <a:lnTo>
                      <a:pt x="124" y="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26" name="Google Shape;126;p27"/>
              <p:cNvSpPr/>
              <p:nvPr/>
            </p:nvSpPr>
            <p:spPr>
              <a:xfrm>
                <a:off x="4887913" y="1825625"/>
                <a:ext cx="222250" cy="271463"/>
              </a:xfrm>
              <a:custGeom>
                <a:rect b="b" l="l" r="r" t="t"/>
                <a:pathLst>
                  <a:path extrusionOk="0" h="171" w="140">
                    <a:moveTo>
                      <a:pt x="140" y="61"/>
                    </a:moveTo>
                    <a:lnTo>
                      <a:pt x="140" y="61"/>
                    </a:lnTo>
                    <a:lnTo>
                      <a:pt x="138" y="59"/>
                    </a:lnTo>
                    <a:lnTo>
                      <a:pt x="136" y="57"/>
                    </a:lnTo>
                    <a:lnTo>
                      <a:pt x="136" y="57"/>
                    </a:lnTo>
                    <a:lnTo>
                      <a:pt x="130" y="55"/>
                    </a:lnTo>
                    <a:lnTo>
                      <a:pt x="130" y="55"/>
                    </a:lnTo>
                    <a:lnTo>
                      <a:pt x="124" y="52"/>
                    </a:lnTo>
                    <a:lnTo>
                      <a:pt x="124" y="52"/>
                    </a:lnTo>
                    <a:lnTo>
                      <a:pt x="123" y="51"/>
                    </a:lnTo>
                    <a:lnTo>
                      <a:pt x="121" y="51"/>
                    </a:lnTo>
                    <a:lnTo>
                      <a:pt x="119" y="51"/>
                    </a:lnTo>
                    <a:lnTo>
                      <a:pt x="117" y="52"/>
                    </a:lnTo>
                    <a:lnTo>
                      <a:pt x="117" y="52"/>
                    </a:lnTo>
                    <a:lnTo>
                      <a:pt x="105" y="64"/>
                    </a:lnTo>
                    <a:lnTo>
                      <a:pt x="105" y="64"/>
                    </a:lnTo>
                    <a:lnTo>
                      <a:pt x="90" y="79"/>
                    </a:lnTo>
                    <a:lnTo>
                      <a:pt x="90" y="79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54" y="113"/>
                    </a:lnTo>
                    <a:lnTo>
                      <a:pt x="54" y="113"/>
                    </a:lnTo>
                    <a:lnTo>
                      <a:pt x="54" y="113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1" y="134"/>
                    </a:lnTo>
                    <a:lnTo>
                      <a:pt x="31" y="134"/>
                    </a:lnTo>
                    <a:lnTo>
                      <a:pt x="32" y="113"/>
                    </a:lnTo>
                    <a:lnTo>
                      <a:pt x="32" y="113"/>
                    </a:lnTo>
                    <a:lnTo>
                      <a:pt x="34" y="79"/>
                    </a:lnTo>
                    <a:lnTo>
                      <a:pt x="34" y="79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39" y="13"/>
                    </a:lnTo>
                    <a:lnTo>
                      <a:pt x="38" y="11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47"/>
                    </a:lnTo>
                    <a:lnTo>
                      <a:pt x="7" y="47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2" y="127"/>
                    </a:lnTo>
                    <a:lnTo>
                      <a:pt x="2" y="127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61"/>
                    </a:lnTo>
                    <a:lnTo>
                      <a:pt x="1" y="162"/>
                    </a:lnTo>
                    <a:lnTo>
                      <a:pt x="2" y="165"/>
                    </a:lnTo>
                    <a:lnTo>
                      <a:pt x="4" y="165"/>
                    </a:lnTo>
                    <a:lnTo>
                      <a:pt x="4" y="165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15" y="171"/>
                    </a:lnTo>
                    <a:lnTo>
                      <a:pt x="15" y="171"/>
                    </a:lnTo>
                    <a:lnTo>
                      <a:pt x="19" y="171"/>
                    </a:lnTo>
                    <a:lnTo>
                      <a:pt x="22" y="170"/>
                    </a:lnTo>
                    <a:lnTo>
                      <a:pt x="22" y="170"/>
                    </a:lnTo>
                    <a:lnTo>
                      <a:pt x="78" y="118"/>
                    </a:lnTo>
                    <a:lnTo>
                      <a:pt x="78" y="118"/>
                    </a:lnTo>
                    <a:lnTo>
                      <a:pt x="78" y="118"/>
                    </a:lnTo>
                    <a:lnTo>
                      <a:pt x="138" y="66"/>
                    </a:lnTo>
                    <a:lnTo>
                      <a:pt x="138" y="66"/>
                    </a:lnTo>
                    <a:lnTo>
                      <a:pt x="140" y="64"/>
                    </a:lnTo>
                    <a:lnTo>
                      <a:pt x="140" y="61"/>
                    </a:lnTo>
                    <a:lnTo>
                      <a:pt x="140" y="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27" name="Google Shape;127;p27"/>
              <p:cNvSpPr/>
              <p:nvPr/>
            </p:nvSpPr>
            <p:spPr>
              <a:xfrm>
                <a:off x="5181601" y="1935163"/>
                <a:ext cx="150813" cy="252413"/>
              </a:xfrm>
              <a:custGeom>
                <a:rect b="b" l="l" r="r" t="t"/>
                <a:pathLst>
                  <a:path extrusionOk="0" h="159" w="95">
                    <a:moveTo>
                      <a:pt x="95" y="12"/>
                    </a:moveTo>
                    <a:lnTo>
                      <a:pt x="95" y="12"/>
                    </a:lnTo>
                    <a:lnTo>
                      <a:pt x="95" y="9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2" y="6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53" y="3"/>
                    </a:lnTo>
                    <a:lnTo>
                      <a:pt x="53" y="3"/>
                    </a:lnTo>
                    <a:lnTo>
                      <a:pt x="53" y="3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8" y="58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3" y="120"/>
                    </a:lnTo>
                    <a:lnTo>
                      <a:pt x="3" y="120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50"/>
                    </a:lnTo>
                    <a:lnTo>
                      <a:pt x="1" y="150"/>
                    </a:lnTo>
                    <a:lnTo>
                      <a:pt x="3" y="152"/>
                    </a:lnTo>
                    <a:lnTo>
                      <a:pt x="5" y="152"/>
                    </a:lnTo>
                    <a:lnTo>
                      <a:pt x="5" y="152"/>
                    </a:lnTo>
                    <a:lnTo>
                      <a:pt x="23" y="153"/>
                    </a:lnTo>
                    <a:lnTo>
                      <a:pt x="23" y="153"/>
                    </a:lnTo>
                    <a:lnTo>
                      <a:pt x="43" y="154"/>
                    </a:lnTo>
                    <a:lnTo>
                      <a:pt x="43" y="154"/>
                    </a:lnTo>
                    <a:lnTo>
                      <a:pt x="43" y="154"/>
                    </a:lnTo>
                    <a:lnTo>
                      <a:pt x="61" y="156"/>
                    </a:lnTo>
                    <a:lnTo>
                      <a:pt x="61" y="156"/>
                    </a:lnTo>
                    <a:lnTo>
                      <a:pt x="61" y="156"/>
                    </a:lnTo>
                    <a:lnTo>
                      <a:pt x="80" y="159"/>
                    </a:lnTo>
                    <a:lnTo>
                      <a:pt x="80" y="159"/>
                    </a:lnTo>
                    <a:lnTo>
                      <a:pt x="82" y="157"/>
                    </a:lnTo>
                    <a:lnTo>
                      <a:pt x="85" y="156"/>
                    </a:lnTo>
                    <a:lnTo>
                      <a:pt x="85" y="156"/>
                    </a:lnTo>
                    <a:lnTo>
                      <a:pt x="86" y="154"/>
                    </a:lnTo>
                    <a:lnTo>
                      <a:pt x="86" y="151"/>
                    </a:lnTo>
                    <a:lnTo>
                      <a:pt x="86" y="151"/>
                    </a:lnTo>
                    <a:lnTo>
                      <a:pt x="86" y="149"/>
                    </a:lnTo>
                    <a:lnTo>
                      <a:pt x="86" y="147"/>
                    </a:lnTo>
                    <a:lnTo>
                      <a:pt x="86" y="147"/>
                    </a:lnTo>
                    <a:lnTo>
                      <a:pt x="86" y="147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7" y="140"/>
                    </a:lnTo>
                    <a:lnTo>
                      <a:pt x="86" y="138"/>
                    </a:lnTo>
                    <a:lnTo>
                      <a:pt x="86" y="138"/>
                    </a:lnTo>
                    <a:lnTo>
                      <a:pt x="83" y="136"/>
                    </a:lnTo>
                    <a:lnTo>
                      <a:pt x="81" y="136"/>
                    </a:lnTo>
                    <a:lnTo>
                      <a:pt x="81" y="136"/>
                    </a:lnTo>
                    <a:lnTo>
                      <a:pt x="70" y="136"/>
                    </a:lnTo>
                    <a:lnTo>
                      <a:pt x="69" y="136"/>
                    </a:lnTo>
                    <a:lnTo>
                      <a:pt x="69" y="136"/>
                    </a:lnTo>
                    <a:lnTo>
                      <a:pt x="55" y="136"/>
                    </a:lnTo>
                    <a:lnTo>
                      <a:pt x="55" y="136"/>
                    </a:lnTo>
                    <a:lnTo>
                      <a:pt x="40" y="135"/>
                    </a:lnTo>
                    <a:lnTo>
                      <a:pt x="40" y="135"/>
                    </a:lnTo>
                    <a:lnTo>
                      <a:pt x="30" y="135"/>
                    </a:lnTo>
                    <a:lnTo>
                      <a:pt x="30" y="13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33" y="109"/>
                    </a:lnTo>
                    <a:lnTo>
                      <a:pt x="34" y="97"/>
                    </a:lnTo>
                    <a:lnTo>
                      <a:pt x="34" y="97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9" y="84"/>
                    </a:lnTo>
                    <a:lnTo>
                      <a:pt x="39" y="84"/>
                    </a:lnTo>
                    <a:lnTo>
                      <a:pt x="39" y="84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67" y="87"/>
                    </a:lnTo>
                    <a:lnTo>
                      <a:pt x="67" y="87"/>
                    </a:lnTo>
                    <a:lnTo>
                      <a:pt x="79" y="89"/>
                    </a:lnTo>
                    <a:lnTo>
                      <a:pt x="79" y="89"/>
                    </a:lnTo>
                    <a:lnTo>
                      <a:pt x="81" y="89"/>
                    </a:lnTo>
                    <a:lnTo>
                      <a:pt x="84" y="88"/>
                    </a:lnTo>
                    <a:lnTo>
                      <a:pt x="84" y="88"/>
                    </a:lnTo>
                    <a:lnTo>
                      <a:pt x="85" y="85"/>
                    </a:lnTo>
                    <a:lnTo>
                      <a:pt x="85" y="83"/>
                    </a:lnTo>
                    <a:lnTo>
                      <a:pt x="85" y="83"/>
                    </a:lnTo>
                    <a:lnTo>
                      <a:pt x="85" y="80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6" y="73"/>
                    </a:lnTo>
                    <a:lnTo>
                      <a:pt x="86" y="73"/>
                    </a:lnTo>
                    <a:lnTo>
                      <a:pt x="86" y="70"/>
                    </a:lnTo>
                    <a:lnTo>
                      <a:pt x="85" y="68"/>
                    </a:lnTo>
                    <a:lnTo>
                      <a:pt x="85" y="68"/>
                    </a:lnTo>
                    <a:lnTo>
                      <a:pt x="83" y="67"/>
                    </a:lnTo>
                    <a:lnTo>
                      <a:pt x="81" y="66"/>
                    </a:lnTo>
                    <a:lnTo>
                      <a:pt x="81" y="66"/>
                    </a:lnTo>
                    <a:lnTo>
                      <a:pt x="76" y="66"/>
                    </a:lnTo>
                    <a:lnTo>
                      <a:pt x="76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47" y="65"/>
                    </a:lnTo>
                    <a:lnTo>
                      <a:pt x="47" y="65"/>
                    </a:lnTo>
                    <a:lnTo>
                      <a:pt x="47" y="65"/>
                    </a:lnTo>
                    <a:lnTo>
                      <a:pt x="36" y="65"/>
                    </a:lnTo>
                    <a:lnTo>
                      <a:pt x="36" y="65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91" y="27"/>
                    </a:lnTo>
                    <a:lnTo>
                      <a:pt x="93" y="26"/>
                    </a:lnTo>
                    <a:lnTo>
                      <a:pt x="93" y="26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2"/>
                    </a:lnTo>
                    <a:lnTo>
                      <a:pt x="94" y="19"/>
                    </a:lnTo>
                    <a:lnTo>
                      <a:pt x="94" y="17"/>
                    </a:lnTo>
                    <a:lnTo>
                      <a:pt x="94" y="17"/>
                    </a:lnTo>
                    <a:lnTo>
                      <a:pt x="94" y="17"/>
                    </a:lnTo>
                    <a:lnTo>
                      <a:pt x="95" y="12"/>
                    </a:lnTo>
                    <a:lnTo>
                      <a:pt x="95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28" name="Google Shape;128;p27"/>
              <p:cNvSpPr/>
              <p:nvPr/>
            </p:nvSpPr>
            <p:spPr>
              <a:xfrm>
                <a:off x="5434013" y="1906588"/>
                <a:ext cx="242888" cy="260350"/>
              </a:xfrm>
              <a:custGeom>
                <a:rect b="b" l="l" r="r" t="t"/>
                <a:pathLst>
                  <a:path extrusionOk="0" h="164" w="153">
                    <a:moveTo>
                      <a:pt x="150" y="125"/>
                    </a:moveTo>
                    <a:lnTo>
                      <a:pt x="150" y="125"/>
                    </a:lnTo>
                    <a:lnTo>
                      <a:pt x="141" y="119"/>
                    </a:lnTo>
                    <a:lnTo>
                      <a:pt x="141" y="119"/>
                    </a:lnTo>
                    <a:lnTo>
                      <a:pt x="141" y="119"/>
                    </a:lnTo>
                    <a:lnTo>
                      <a:pt x="127" y="109"/>
                    </a:lnTo>
                    <a:lnTo>
                      <a:pt x="127" y="109"/>
                    </a:lnTo>
                    <a:lnTo>
                      <a:pt x="113" y="99"/>
                    </a:lnTo>
                    <a:lnTo>
                      <a:pt x="113" y="99"/>
                    </a:lnTo>
                    <a:lnTo>
                      <a:pt x="97" y="89"/>
                    </a:lnTo>
                    <a:lnTo>
                      <a:pt x="97" y="89"/>
                    </a:lnTo>
                    <a:lnTo>
                      <a:pt x="97" y="89"/>
                    </a:lnTo>
                    <a:lnTo>
                      <a:pt x="85" y="79"/>
                    </a:lnTo>
                    <a:lnTo>
                      <a:pt x="85" y="79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8" y="75"/>
                    </a:lnTo>
                    <a:lnTo>
                      <a:pt x="88" y="75"/>
                    </a:lnTo>
                    <a:lnTo>
                      <a:pt x="88" y="75"/>
                    </a:lnTo>
                    <a:lnTo>
                      <a:pt x="94" y="69"/>
                    </a:lnTo>
                    <a:lnTo>
                      <a:pt x="100" y="63"/>
                    </a:lnTo>
                    <a:lnTo>
                      <a:pt x="100" y="63"/>
                    </a:lnTo>
                    <a:lnTo>
                      <a:pt x="106" y="56"/>
                    </a:lnTo>
                    <a:lnTo>
                      <a:pt x="109" y="46"/>
                    </a:lnTo>
                    <a:lnTo>
                      <a:pt x="109" y="46"/>
                    </a:lnTo>
                    <a:lnTo>
                      <a:pt x="110" y="42"/>
                    </a:lnTo>
                    <a:lnTo>
                      <a:pt x="110" y="38"/>
                    </a:lnTo>
                    <a:lnTo>
                      <a:pt x="110" y="38"/>
                    </a:lnTo>
                    <a:lnTo>
                      <a:pt x="110" y="32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4" y="18"/>
                    </a:lnTo>
                    <a:lnTo>
                      <a:pt x="101" y="13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2" y="5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9" y="1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7" y="74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34" y="134"/>
                    </a:lnTo>
                    <a:lnTo>
                      <a:pt x="34" y="134"/>
                    </a:lnTo>
                    <a:lnTo>
                      <a:pt x="41" y="160"/>
                    </a:lnTo>
                    <a:lnTo>
                      <a:pt x="41" y="160"/>
                    </a:lnTo>
                    <a:lnTo>
                      <a:pt x="42" y="162"/>
                    </a:lnTo>
                    <a:lnTo>
                      <a:pt x="43" y="163"/>
                    </a:lnTo>
                    <a:lnTo>
                      <a:pt x="43" y="163"/>
                    </a:lnTo>
                    <a:lnTo>
                      <a:pt x="46" y="164"/>
                    </a:lnTo>
                    <a:lnTo>
                      <a:pt x="48" y="163"/>
                    </a:lnTo>
                    <a:lnTo>
                      <a:pt x="48" y="163"/>
                    </a:lnTo>
                    <a:lnTo>
                      <a:pt x="57" y="160"/>
                    </a:lnTo>
                    <a:lnTo>
                      <a:pt x="57" y="160"/>
                    </a:lnTo>
                    <a:lnTo>
                      <a:pt x="57" y="160"/>
                    </a:lnTo>
                    <a:lnTo>
                      <a:pt x="66" y="158"/>
                    </a:lnTo>
                    <a:lnTo>
                      <a:pt x="66" y="158"/>
                    </a:lnTo>
                    <a:lnTo>
                      <a:pt x="68" y="157"/>
                    </a:lnTo>
                    <a:lnTo>
                      <a:pt x="70" y="156"/>
                    </a:lnTo>
                    <a:lnTo>
                      <a:pt x="70" y="156"/>
                    </a:lnTo>
                    <a:lnTo>
                      <a:pt x="70" y="154"/>
                    </a:lnTo>
                    <a:lnTo>
                      <a:pt x="70" y="151"/>
                    </a:lnTo>
                    <a:lnTo>
                      <a:pt x="70" y="151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54" y="101"/>
                    </a:lnTo>
                    <a:lnTo>
                      <a:pt x="52" y="92"/>
                    </a:lnTo>
                    <a:lnTo>
                      <a:pt x="52" y="92"/>
                    </a:lnTo>
                    <a:lnTo>
                      <a:pt x="52" y="92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89" y="117"/>
                    </a:lnTo>
                    <a:lnTo>
                      <a:pt x="89" y="117"/>
                    </a:lnTo>
                    <a:lnTo>
                      <a:pt x="108" y="130"/>
                    </a:lnTo>
                    <a:lnTo>
                      <a:pt x="108" y="130"/>
                    </a:lnTo>
                    <a:lnTo>
                      <a:pt x="120" y="140"/>
                    </a:lnTo>
                    <a:lnTo>
                      <a:pt x="120" y="140"/>
                    </a:lnTo>
                    <a:lnTo>
                      <a:pt x="123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31" y="139"/>
                    </a:lnTo>
                    <a:lnTo>
                      <a:pt x="131" y="139"/>
                    </a:lnTo>
                    <a:lnTo>
                      <a:pt x="131" y="139"/>
                    </a:lnTo>
                    <a:lnTo>
                      <a:pt x="136" y="137"/>
                    </a:lnTo>
                    <a:lnTo>
                      <a:pt x="136" y="137"/>
                    </a:lnTo>
                    <a:lnTo>
                      <a:pt x="143" y="136"/>
                    </a:lnTo>
                    <a:lnTo>
                      <a:pt x="143" y="136"/>
                    </a:lnTo>
                    <a:lnTo>
                      <a:pt x="143" y="136"/>
                    </a:lnTo>
                    <a:lnTo>
                      <a:pt x="148" y="134"/>
                    </a:lnTo>
                    <a:lnTo>
                      <a:pt x="148" y="134"/>
                    </a:lnTo>
                    <a:lnTo>
                      <a:pt x="151" y="133"/>
                    </a:lnTo>
                    <a:lnTo>
                      <a:pt x="153" y="130"/>
                    </a:lnTo>
                    <a:lnTo>
                      <a:pt x="153" y="130"/>
                    </a:lnTo>
                    <a:lnTo>
                      <a:pt x="152" y="127"/>
                    </a:lnTo>
                    <a:lnTo>
                      <a:pt x="150" y="125"/>
                    </a:lnTo>
                    <a:lnTo>
                      <a:pt x="150" y="125"/>
                    </a:lnTo>
                    <a:close/>
                    <a:moveTo>
                      <a:pt x="54" y="71"/>
                    </a:moveTo>
                    <a:lnTo>
                      <a:pt x="54" y="71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6" y="73"/>
                    </a:lnTo>
                    <a:lnTo>
                      <a:pt x="44" y="66"/>
                    </a:lnTo>
                    <a:lnTo>
                      <a:pt x="44" y="66"/>
                    </a:lnTo>
                    <a:lnTo>
                      <a:pt x="44" y="66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71" y="24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78" y="31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82" y="44"/>
                    </a:lnTo>
                    <a:lnTo>
                      <a:pt x="82" y="44"/>
                    </a:lnTo>
                    <a:lnTo>
                      <a:pt x="81" y="50"/>
                    </a:lnTo>
                    <a:lnTo>
                      <a:pt x="81" y="50"/>
                    </a:lnTo>
                    <a:lnTo>
                      <a:pt x="79" y="55"/>
                    </a:lnTo>
                    <a:lnTo>
                      <a:pt x="76" y="59"/>
                    </a:lnTo>
                    <a:lnTo>
                      <a:pt x="76" y="59"/>
                    </a:lnTo>
                    <a:lnTo>
                      <a:pt x="76" y="59"/>
                    </a:lnTo>
                    <a:lnTo>
                      <a:pt x="71" y="63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0" y="69"/>
                    </a:lnTo>
                    <a:lnTo>
                      <a:pt x="54" y="71"/>
                    </a:lnTo>
                    <a:lnTo>
                      <a:pt x="54" y="7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29" name="Google Shape;129;p27"/>
              <p:cNvSpPr/>
              <p:nvPr/>
            </p:nvSpPr>
            <p:spPr>
              <a:xfrm>
                <a:off x="5700713" y="1773238"/>
                <a:ext cx="211138" cy="255588"/>
              </a:xfrm>
              <a:custGeom>
                <a:rect b="b" l="l" r="r" t="t"/>
                <a:pathLst>
                  <a:path extrusionOk="0" h="161" w="133">
                    <a:moveTo>
                      <a:pt x="131" y="91"/>
                    </a:moveTo>
                    <a:lnTo>
                      <a:pt x="131" y="91"/>
                    </a:lnTo>
                    <a:lnTo>
                      <a:pt x="128" y="82"/>
                    </a:lnTo>
                    <a:lnTo>
                      <a:pt x="123" y="74"/>
                    </a:lnTo>
                    <a:lnTo>
                      <a:pt x="123" y="74"/>
                    </a:lnTo>
                    <a:lnTo>
                      <a:pt x="123" y="74"/>
                    </a:lnTo>
                    <a:lnTo>
                      <a:pt x="119" y="68"/>
                    </a:lnTo>
                    <a:lnTo>
                      <a:pt x="115" y="64"/>
                    </a:lnTo>
                    <a:lnTo>
                      <a:pt x="110" y="61"/>
                    </a:lnTo>
                    <a:lnTo>
                      <a:pt x="105" y="59"/>
                    </a:lnTo>
                    <a:lnTo>
                      <a:pt x="105" y="59"/>
                    </a:lnTo>
                    <a:lnTo>
                      <a:pt x="105" y="59"/>
                    </a:lnTo>
                    <a:lnTo>
                      <a:pt x="98" y="58"/>
                    </a:lnTo>
                    <a:lnTo>
                      <a:pt x="91" y="57"/>
                    </a:lnTo>
                    <a:lnTo>
                      <a:pt x="91" y="57"/>
                    </a:lnTo>
                    <a:lnTo>
                      <a:pt x="86" y="57"/>
                    </a:lnTo>
                    <a:lnTo>
                      <a:pt x="86" y="57"/>
                    </a:lnTo>
                    <a:lnTo>
                      <a:pt x="86" y="57"/>
                    </a:lnTo>
                    <a:lnTo>
                      <a:pt x="77" y="59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7" y="61"/>
                    </a:lnTo>
                    <a:lnTo>
                      <a:pt x="52" y="65"/>
                    </a:lnTo>
                    <a:lnTo>
                      <a:pt x="52" y="65"/>
                    </a:lnTo>
                    <a:lnTo>
                      <a:pt x="52" y="65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39" y="64"/>
                    </a:lnTo>
                    <a:lnTo>
                      <a:pt x="39" y="64"/>
                    </a:lnTo>
                    <a:lnTo>
                      <a:pt x="33" y="62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6" y="54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5" y="39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30" y="31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8" y="26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53" y="26"/>
                    </a:lnTo>
                    <a:lnTo>
                      <a:pt x="53" y="26"/>
                    </a:lnTo>
                    <a:lnTo>
                      <a:pt x="53" y="26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62" y="30"/>
                    </a:lnTo>
                    <a:lnTo>
                      <a:pt x="65" y="29"/>
                    </a:lnTo>
                    <a:lnTo>
                      <a:pt x="67" y="28"/>
                    </a:lnTo>
                    <a:lnTo>
                      <a:pt x="67" y="28"/>
                    </a:lnTo>
                    <a:lnTo>
                      <a:pt x="68" y="26"/>
                    </a:lnTo>
                    <a:lnTo>
                      <a:pt x="69" y="25"/>
                    </a:lnTo>
                    <a:lnTo>
                      <a:pt x="69" y="23"/>
                    </a:lnTo>
                    <a:lnTo>
                      <a:pt x="68" y="21"/>
                    </a:lnTo>
                    <a:lnTo>
                      <a:pt x="68" y="21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60" y="1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49" y="1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32" y="7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6" y="19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5" y="35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5" y="71"/>
                    </a:lnTo>
                    <a:lnTo>
                      <a:pt x="10" y="79"/>
                    </a:lnTo>
                    <a:lnTo>
                      <a:pt x="10" y="79"/>
                    </a:lnTo>
                    <a:lnTo>
                      <a:pt x="14" y="83"/>
                    </a:lnTo>
                    <a:lnTo>
                      <a:pt x="19" y="87"/>
                    </a:lnTo>
                    <a:lnTo>
                      <a:pt x="23" y="90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37" y="95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57" y="94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9" y="88"/>
                    </a:lnTo>
                    <a:lnTo>
                      <a:pt x="89" y="88"/>
                    </a:lnTo>
                    <a:lnTo>
                      <a:pt x="95" y="89"/>
                    </a:lnTo>
                    <a:lnTo>
                      <a:pt x="95" y="89"/>
                    </a:lnTo>
                    <a:lnTo>
                      <a:pt x="100" y="91"/>
                    </a:lnTo>
                    <a:lnTo>
                      <a:pt x="106" y="95"/>
                    </a:lnTo>
                    <a:lnTo>
                      <a:pt x="106" y="95"/>
                    </a:lnTo>
                    <a:lnTo>
                      <a:pt x="109" y="100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1" y="111"/>
                    </a:lnTo>
                    <a:lnTo>
                      <a:pt x="111" y="111"/>
                    </a:lnTo>
                    <a:lnTo>
                      <a:pt x="111" y="114"/>
                    </a:lnTo>
                    <a:lnTo>
                      <a:pt x="111" y="114"/>
                    </a:lnTo>
                    <a:lnTo>
                      <a:pt x="110" y="118"/>
                    </a:lnTo>
                    <a:lnTo>
                      <a:pt x="108" y="122"/>
                    </a:lnTo>
                    <a:lnTo>
                      <a:pt x="108" y="122"/>
                    </a:lnTo>
                    <a:lnTo>
                      <a:pt x="105" y="126"/>
                    </a:lnTo>
                    <a:lnTo>
                      <a:pt x="100" y="130"/>
                    </a:lnTo>
                    <a:lnTo>
                      <a:pt x="100" y="130"/>
                    </a:lnTo>
                    <a:lnTo>
                      <a:pt x="96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87" y="136"/>
                    </a:lnTo>
                    <a:lnTo>
                      <a:pt x="83" y="137"/>
                    </a:lnTo>
                    <a:lnTo>
                      <a:pt x="83" y="137"/>
                    </a:lnTo>
                    <a:lnTo>
                      <a:pt x="83" y="137"/>
                    </a:lnTo>
                    <a:lnTo>
                      <a:pt x="75" y="135"/>
                    </a:lnTo>
                    <a:lnTo>
                      <a:pt x="75" y="135"/>
                    </a:lnTo>
                    <a:lnTo>
                      <a:pt x="75" y="135"/>
                    </a:lnTo>
                    <a:lnTo>
                      <a:pt x="67" y="131"/>
                    </a:lnTo>
                    <a:lnTo>
                      <a:pt x="67" y="131"/>
                    </a:lnTo>
                    <a:lnTo>
                      <a:pt x="64" y="131"/>
                    </a:lnTo>
                    <a:lnTo>
                      <a:pt x="61" y="132"/>
                    </a:lnTo>
                    <a:lnTo>
                      <a:pt x="59" y="134"/>
                    </a:lnTo>
                    <a:lnTo>
                      <a:pt x="59" y="134"/>
                    </a:lnTo>
                    <a:lnTo>
                      <a:pt x="58" y="136"/>
                    </a:lnTo>
                    <a:lnTo>
                      <a:pt x="57" y="138"/>
                    </a:lnTo>
                    <a:lnTo>
                      <a:pt x="57" y="139"/>
                    </a:lnTo>
                    <a:lnTo>
                      <a:pt x="58" y="141"/>
                    </a:lnTo>
                    <a:lnTo>
                      <a:pt x="58" y="141"/>
                    </a:lnTo>
                    <a:lnTo>
                      <a:pt x="62" y="149"/>
                    </a:lnTo>
                    <a:lnTo>
                      <a:pt x="62" y="149"/>
                    </a:lnTo>
                    <a:lnTo>
                      <a:pt x="65" y="157"/>
                    </a:lnTo>
                    <a:lnTo>
                      <a:pt x="65" y="157"/>
                    </a:lnTo>
                    <a:lnTo>
                      <a:pt x="67" y="159"/>
                    </a:lnTo>
                    <a:lnTo>
                      <a:pt x="71" y="161"/>
                    </a:lnTo>
                    <a:lnTo>
                      <a:pt x="72" y="161"/>
                    </a:lnTo>
                    <a:lnTo>
                      <a:pt x="72" y="161"/>
                    </a:lnTo>
                    <a:lnTo>
                      <a:pt x="80" y="160"/>
                    </a:lnTo>
                    <a:lnTo>
                      <a:pt x="87" y="159"/>
                    </a:lnTo>
                    <a:lnTo>
                      <a:pt x="87" y="159"/>
                    </a:lnTo>
                    <a:lnTo>
                      <a:pt x="92" y="157"/>
                    </a:lnTo>
                    <a:lnTo>
                      <a:pt x="97" y="155"/>
                    </a:lnTo>
                    <a:lnTo>
                      <a:pt x="108" y="148"/>
                    </a:lnTo>
                    <a:lnTo>
                      <a:pt x="108" y="148"/>
                    </a:lnTo>
                    <a:lnTo>
                      <a:pt x="118" y="140"/>
                    </a:lnTo>
                    <a:lnTo>
                      <a:pt x="125" y="131"/>
                    </a:lnTo>
                    <a:lnTo>
                      <a:pt x="125" y="131"/>
                    </a:lnTo>
                    <a:lnTo>
                      <a:pt x="125" y="131"/>
                    </a:lnTo>
                    <a:lnTo>
                      <a:pt x="130" y="122"/>
                    </a:lnTo>
                    <a:lnTo>
                      <a:pt x="132" y="112"/>
                    </a:lnTo>
                    <a:lnTo>
                      <a:pt x="132" y="112"/>
                    </a:lnTo>
                    <a:lnTo>
                      <a:pt x="133" y="104"/>
                    </a:lnTo>
                    <a:lnTo>
                      <a:pt x="133" y="104"/>
                    </a:lnTo>
                    <a:lnTo>
                      <a:pt x="133" y="97"/>
                    </a:lnTo>
                    <a:lnTo>
                      <a:pt x="131" y="91"/>
                    </a:lnTo>
                    <a:lnTo>
                      <a:pt x="131" y="9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30" name="Google Shape;130;p27"/>
              <p:cNvSpPr/>
              <p:nvPr/>
            </p:nvSpPr>
            <p:spPr>
              <a:xfrm>
                <a:off x="5865813" y="1644650"/>
                <a:ext cx="219075" cy="177800"/>
              </a:xfrm>
              <a:custGeom>
                <a:rect b="b" l="l" r="r" t="t"/>
                <a:pathLst>
                  <a:path extrusionOk="0" h="112" w="138">
                    <a:moveTo>
                      <a:pt x="136" y="87"/>
                    </a:moveTo>
                    <a:lnTo>
                      <a:pt x="136" y="87"/>
                    </a:lnTo>
                    <a:lnTo>
                      <a:pt x="114" y="71"/>
                    </a:lnTo>
                    <a:lnTo>
                      <a:pt x="114" y="71"/>
                    </a:lnTo>
                    <a:lnTo>
                      <a:pt x="92" y="56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5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46" y="57"/>
                    </a:lnTo>
                    <a:lnTo>
                      <a:pt x="75" y="78"/>
                    </a:lnTo>
                    <a:lnTo>
                      <a:pt x="75" y="78"/>
                    </a:lnTo>
                    <a:lnTo>
                      <a:pt x="96" y="95"/>
                    </a:lnTo>
                    <a:lnTo>
                      <a:pt x="96" y="95"/>
                    </a:lnTo>
                    <a:lnTo>
                      <a:pt x="96" y="95"/>
                    </a:lnTo>
                    <a:lnTo>
                      <a:pt x="117" y="111"/>
                    </a:lnTo>
                    <a:lnTo>
                      <a:pt x="117" y="111"/>
                    </a:lnTo>
                    <a:lnTo>
                      <a:pt x="119" y="112"/>
                    </a:lnTo>
                    <a:lnTo>
                      <a:pt x="121" y="112"/>
                    </a:lnTo>
                    <a:lnTo>
                      <a:pt x="121" y="112"/>
                    </a:lnTo>
                    <a:lnTo>
                      <a:pt x="123" y="111"/>
                    </a:lnTo>
                    <a:lnTo>
                      <a:pt x="125" y="110"/>
                    </a:lnTo>
                    <a:lnTo>
                      <a:pt x="125" y="110"/>
                    </a:lnTo>
                    <a:lnTo>
                      <a:pt x="130" y="102"/>
                    </a:lnTo>
                    <a:lnTo>
                      <a:pt x="130" y="102"/>
                    </a:lnTo>
                    <a:lnTo>
                      <a:pt x="130" y="102"/>
                    </a:lnTo>
                    <a:lnTo>
                      <a:pt x="137" y="95"/>
                    </a:lnTo>
                    <a:lnTo>
                      <a:pt x="137" y="95"/>
                    </a:lnTo>
                    <a:lnTo>
                      <a:pt x="138" y="93"/>
                    </a:lnTo>
                    <a:lnTo>
                      <a:pt x="138" y="90"/>
                    </a:lnTo>
                    <a:lnTo>
                      <a:pt x="138" y="90"/>
                    </a:lnTo>
                    <a:lnTo>
                      <a:pt x="138" y="88"/>
                    </a:lnTo>
                    <a:lnTo>
                      <a:pt x="136" y="87"/>
                    </a:lnTo>
                    <a:lnTo>
                      <a:pt x="136" y="8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31" name="Google Shape;131;p27"/>
              <p:cNvSpPr/>
              <p:nvPr/>
            </p:nvSpPr>
            <p:spPr>
              <a:xfrm>
                <a:off x="5946776" y="1392238"/>
                <a:ext cx="266700" cy="188913"/>
              </a:xfrm>
              <a:custGeom>
                <a:rect b="b" l="l" r="r" t="t"/>
                <a:pathLst>
                  <a:path extrusionOk="0" h="119" w="168">
                    <a:moveTo>
                      <a:pt x="168" y="92"/>
                    </a:moveTo>
                    <a:lnTo>
                      <a:pt x="168" y="92"/>
                    </a:lnTo>
                    <a:lnTo>
                      <a:pt x="167" y="90"/>
                    </a:lnTo>
                    <a:lnTo>
                      <a:pt x="165" y="89"/>
                    </a:lnTo>
                    <a:lnTo>
                      <a:pt x="165" y="89"/>
                    </a:lnTo>
                    <a:lnTo>
                      <a:pt x="139" y="81"/>
                    </a:lnTo>
                    <a:lnTo>
                      <a:pt x="139" y="81"/>
                    </a:lnTo>
                    <a:lnTo>
                      <a:pt x="139" y="81"/>
                    </a:lnTo>
                    <a:lnTo>
                      <a:pt x="113" y="72"/>
                    </a:lnTo>
                    <a:lnTo>
                      <a:pt x="113" y="72"/>
                    </a:lnTo>
                    <a:lnTo>
                      <a:pt x="79" y="61"/>
                    </a:lnTo>
                    <a:lnTo>
                      <a:pt x="79" y="61"/>
                    </a:lnTo>
                    <a:lnTo>
                      <a:pt x="44" y="47"/>
                    </a:lnTo>
                    <a:lnTo>
                      <a:pt x="44" y="4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9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58" y="5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" y="104"/>
                    </a:lnTo>
                    <a:lnTo>
                      <a:pt x="1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1" y="108"/>
                    </a:lnTo>
                    <a:lnTo>
                      <a:pt x="3" y="110"/>
                    </a:lnTo>
                    <a:lnTo>
                      <a:pt x="5" y="111"/>
                    </a:lnTo>
                    <a:lnTo>
                      <a:pt x="5" y="111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5" y="114"/>
                    </a:lnTo>
                    <a:lnTo>
                      <a:pt x="15" y="114"/>
                    </a:lnTo>
                    <a:lnTo>
                      <a:pt x="18" y="115"/>
                    </a:lnTo>
                    <a:lnTo>
                      <a:pt x="20" y="115"/>
                    </a:lnTo>
                    <a:lnTo>
                      <a:pt x="20" y="115"/>
                    </a:lnTo>
                    <a:lnTo>
                      <a:pt x="23" y="113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70" y="87"/>
                    </a:lnTo>
                    <a:lnTo>
                      <a:pt x="104" y="99"/>
                    </a:lnTo>
                    <a:lnTo>
                      <a:pt x="104" y="99"/>
                    </a:lnTo>
                    <a:lnTo>
                      <a:pt x="104" y="99"/>
                    </a:lnTo>
                    <a:lnTo>
                      <a:pt x="130" y="108"/>
                    </a:lnTo>
                    <a:lnTo>
                      <a:pt x="130" y="108"/>
                    </a:lnTo>
                    <a:lnTo>
                      <a:pt x="130" y="108"/>
                    </a:lnTo>
                    <a:lnTo>
                      <a:pt x="154" y="119"/>
                    </a:lnTo>
                    <a:lnTo>
                      <a:pt x="154" y="119"/>
                    </a:lnTo>
                    <a:lnTo>
                      <a:pt x="156" y="119"/>
                    </a:lnTo>
                    <a:lnTo>
                      <a:pt x="159" y="119"/>
                    </a:lnTo>
                    <a:lnTo>
                      <a:pt x="159" y="119"/>
                    </a:lnTo>
                    <a:lnTo>
                      <a:pt x="160" y="116"/>
                    </a:lnTo>
                    <a:lnTo>
                      <a:pt x="161" y="114"/>
                    </a:lnTo>
                    <a:lnTo>
                      <a:pt x="161" y="114"/>
                    </a:lnTo>
                    <a:lnTo>
                      <a:pt x="164" y="105"/>
                    </a:lnTo>
                    <a:lnTo>
                      <a:pt x="164" y="105"/>
                    </a:lnTo>
                    <a:lnTo>
                      <a:pt x="168" y="97"/>
                    </a:lnTo>
                    <a:lnTo>
                      <a:pt x="168" y="97"/>
                    </a:lnTo>
                    <a:lnTo>
                      <a:pt x="168" y="94"/>
                    </a:lnTo>
                    <a:lnTo>
                      <a:pt x="168" y="92"/>
                    </a:lnTo>
                    <a:lnTo>
                      <a:pt x="168" y="9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32" name="Google Shape;132;p27"/>
              <p:cNvSpPr/>
              <p:nvPr/>
            </p:nvSpPr>
            <p:spPr>
              <a:xfrm>
                <a:off x="6016626" y="1120775"/>
                <a:ext cx="247650" cy="203200"/>
              </a:xfrm>
              <a:custGeom>
                <a:rect b="b" l="l" r="r" t="t"/>
                <a:pathLst>
                  <a:path extrusionOk="0" h="128" w="156">
                    <a:moveTo>
                      <a:pt x="156" y="61"/>
                    </a:moveTo>
                    <a:lnTo>
                      <a:pt x="156" y="61"/>
                    </a:lnTo>
                    <a:lnTo>
                      <a:pt x="156" y="61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6" y="52"/>
                    </a:lnTo>
                    <a:lnTo>
                      <a:pt x="156" y="52"/>
                    </a:lnTo>
                    <a:lnTo>
                      <a:pt x="156" y="49"/>
                    </a:lnTo>
                    <a:lnTo>
                      <a:pt x="154" y="47"/>
                    </a:lnTo>
                    <a:lnTo>
                      <a:pt x="154" y="47"/>
                    </a:lnTo>
                    <a:lnTo>
                      <a:pt x="152" y="46"/>
                    </a:lnTo>
                    <a:lnTo>
                      <a:pt x="150" y="46"/>
                    </a:lnTo>
                    <a:lnTo>
                      <a:pt x="150" y="46"/>
                    </a:lnTo>
                    <a:lnTo>
                      <a:pt x="139" y="47"/>
                    </a:lnTo>
                    <a:lnTo>
                      <a:pt x="139" y="47"/>
                    </a:lnTo>
                    <a:lnTo>
                      <a:pt x="139" y="47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90" y="49"/>
                    </a:lnTo>
                    <a:lnTo>
                      <a:pt x="90" y="49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4"/>
                    </a:lnTo>
                    <a:lnTo>
                      <a:pt x="2" y="25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42" y="45"/>
                    </a:lnTo>
                    <a:lnTo>
                      <a:pt x="42" y="45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41" y="76"/>
                    </a:lnTo>
                    <a:lnTo>
                      <a:pt x="41" y="76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2" y="99"/>
                    </a:lnTo>
                    <a:lnTo>
                      <a:pt x="2" y="102"/>
                    </a:lnTo>
                    <a:lnTo>
                      <a:pt x="2" y="102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3" y="112"/>
                    </a:lnTo>
                    <a:lnTo>
                      <a:pt x="3" y="112"/>
                    </a:lnTo>
                    <a:lnTo>
                      <a:pt x="3" y="113"/>
                    </a:lnTo>
                    <a:lnTo>
                      <a:pt x="3" y="113"/>
                    </a:lnTo>
                    <a:lnTo>
                      <a:pt x="3" y="117"/>
                    </a:lnTo>
                    <a:lnTo>
                      <a:pt x="3" y="117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2" y="125"/>
                    </a:lnTo>
                    <a:lnTo>
                      <a:pt x="5" y="128"/>
                    </a:lnTo>
                    <a:lnTo>
                      <a:pt x="5" y="128"/>
                    </a:lnTo>
                    <a:lnTo>
                      <a:pt x="8" y="128"/>
                    </a:lnTo>
                    <a:lnTo>
                      <a:pt x="11" y="128"/>
                    </a:lnTo>
                    <a:lnTo>
                      <a:pt x="11" y="128"/>
                    </a:lnTo>
                    <a:lnTo>
                      <a:pt x="21" y="122"/>
                    </a:lnTo>
                    <a:lnTo>
                      <a:pt x="21" y="122"/>
                    </a:lnTo>
                    <a:lnTo>
                      <a:pt x="35" y="113"/>
                    </a:lnTo>
                    <a:lnTo>
                      <a:pt x="35" y="113"/>
                    </a:lnTo>
                    <a:lnTo>
                      <a:pt x="35" y="113"/>
                    </a:lnTo>
                    <a:lnTo>
                      <a:pt x="53" y="102"/>
                    </a:lnTo>
                    <a:lnTo>
                      <a:pt x="53" y="102"/>
                    </a:lnTo>
                    <a:lnTo>
                      <a:pt x="69" y="91"/>
                    </a:lnTo>
                    <a:lnTo>
                      <a:pt x="69" y="91"/>
                    </a:lnTo>
                    <a:lnTo>
                      <a:pt x="69" y="91"/>
                    </a:lnTo>
                    <a:lnTo>
                      <a:pt x="85" y="82"/>
                    </a:lnTo>
                    <a:lnTo>
                      <a:pt x="85" y="82"/>
                    </a:lnTo>
                    <a:lnTo>
                      <a:pt x="85" y="82"/>
                    </a:lnTo>
                    <a:lnTo>
                      <a:pt x="93" y="77"/>
                    </a:lnTo>
                    <a:lnTo>
                      <a:pt x="93" y="77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27" y="76"/>
                    </a:lnTo>
                    <a:lnTo>
                      <a:pt x="127" y="76"/>
                    </a:lnTo>
                    <a:lnTo>
                      <a:pt x="150" y="77"/>
                    </a:lnTo>
                    <a:lnTo>
                      <a:pt x="150" y="77"/>
                    </a:lnTo>
                    <a:lnTo>
                      <a:pt x="153" y="77"/>
                    </a:lnTo>
                    <a:lnTo>
                      <a:pt x="155" y="76"/>
                    </a:lnTo>
                    <a:lnTo>
                      <a:pt x="155" y="76"/>
                    </a:lnTo>
                    <a:lnTo>
                      <a:pt x="156" y="74"/>
                    </a:lnTo>
                    <a:lnTo>
                      <a:pt x="156" y="71"/>
                    </a:lnTo>
                    <a:lnTo>
                      <a:pt x="156" y="71"/>
                    </a:lnTo>
                    <a:lnTo>
                      <a:pt x="156" y="61"/>
                    </a:lnTo>
                    <a:lnTo>
                      <a:pt x="156" y="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33" name="Google Shape;133;p27"/>
              <p:cNvSpPr/>
              <p:nvPr/>
            </p:nvSpPr>
            <p:spPr>
              <a:xfrm>
                <a:off x="4530726" y="801688"/>
                <a:ext cx="96838" cy="96838"/>
              </a:xfrm>
              <a:custGeom>
                <a:rect b="b" l="l" r="r" t="t"/>
                <a:pathLst>
                  <a:path extrusionOk="0" h="61" w="61">
                    <a:moveTo>
                      <a:pt x="31" y="61"/>
                    </a:moveTo>
                    <a:lnTo>
                      <a:pt x="31" y="61"/>
                    </a:lnTo>
                    <a:lnTo>
                      <a:pt x="25" y="60"/>
                    </a:lnTo>
                    <a:lnTo>
                      <a:pt x="19" y="58"/>
                    </a:lnTo>
                    <a:lnTo>
                      <a:pt x="14" y="56"/>
                    </a:lnTo>
                    <a:lnTo>
                      <a:pt x="10" y="52"/>
                    </a:lnTo>
                    <a:lnTo>
                      <a:pt x="5" y="48"/>
                    </a:lnTo>
                    <a:lnTo>
                      <a:pt x="3" y="42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10" y="8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2"/>
                    </a:lnTo>
                    <a:lnTo>
                      <a:pt x="48" y="5"/>
                    </a:lnTo>
                    <a:lnTo>
                      <a:pt x="53" y="8"/>
                    </a:lnTo>
                    <a:lnTo>
                      <a:pt x="56" y="14"/>
                    </a:lnTo>
                    <a:lnTo>
                      <a:pt x="59" y="19"/>
                    </a:lnTo>
                    <a:lnTo>
                      <a:pt x="61" y="24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6"/>
                    </a:lnTo>
                    <a:lnTo>
                      <a:pt x="59" y="42"/>
                    </a:lnTo>
                    <a:lnTo>
                      <a:pt x="56" y="48"/>
                    </a:lnTo>
                    <a:lnTo>
                      <a:pt x="53" y="52"/>
                    </a:lnTo>
                    <a:lnTo>
                      <a:pt x="48" y="56"/>
                    </a:lnTo>
                    <a:lnTo>
                      <a:pt x="43" y="58"/>
                    </a:lnTo>
                    <a:lnTo>
                      <a:pt x="37" y="60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34" name="Google Shape;134;p27"/>
              <p:cNvSpPr/>
              <p:nvPr/>
            </p:nvSpPr>
            <p:spPr>
              <a:xfrm>
                <a:off x="5975351" y="801688"/>
                <a:ext cx="93663" cy="96838"/>
              </a:xfrm>
              <a:custGeom>
                <a:rect b="b" l="l" r="r" t="t"/>
                <a:pathLst>
                  <a:path extrusionOk="0" h="61" w="59">
                    <a:moveTo>
                      <a:pt x="29" y="61"/>
                    </a:moveTo>
                    <a:lnTo>
                      <a:pt x="29" y="61"/>
                    </a:lnTo>
                    <a:lnTo>
                      <a:pt x="23" y="60"/>
                    </a:lnTo>
                    <a:lnTo>
                      <a:pt x="17" y="58"/>
                    </a:lnTo>
                    <a:lnTo>
                      <a:pt x="12" y="56"/>
                    </a:lnTo>
                    <a:lnTo>
                      <a:pt x="8" y="52"/>
                    </a:lnTo>
                    <a:lnTo>
                      <a:pt x="5" y="48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1" y="2"/>
                    </a:lnTo>
                    <a:lnTo>
                      <a:pt x="46" y="5"/>
                    </a:lnTo>
                    <a:lnTo>
                      <a:pt x="51" y="8"/>
                    </a:lnTo>
                    <a:lnTo>
                      <a:pt x="54" y="14"/>
                    </a:lnTo>
                    <a:lnTo>
                      <a:pt x="57" y="19"/>
                    </a:lnTo>
                    <a:lnTo>
                      <a:pt x="59" y="24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59" y="36"/>
                    </a:lnTo>
                    <a:lnTo>
                      <a:pt x="57" y="42"/>
                    </a:lnTo>
                    <a:lnTo>
                      <a:pt x="54" y="48"/>
                    </a:lnTo>
                    <a:lnTo>
                      <a:pt x="51" y="52"/>
                    </a:lnTo>
                    <a:lnTo>
                      <a:pt x="46" y="56"/>
                    </a:lnTo>
                    <a:lnTo>
                      <a:pt x="41" y="58"/>
                    </a:lnTo>
                    <a:lnTo>
                      <a:pt x="36" y="60"/>
                    </a:lnTo>
                    <a:lnTo>
                      <a:pt x="29" y="61"/>
                    </a:lnTo>
                    <a:lnTo>
                      <a:pt x="29" y="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35" name="Google Shape;135;p27"/>
              <p:cNvSpPr/>
              <p:nvPr/>
            </p:nvSpPr>
            <p:spPr>
              <a:xfrm>
                <a:off x="4965701" y="708025"/>
                <a:ext cx="44450" cy="119063"/>
              </a:xfrm>
              <a:custGeom>
                <a:rect b="b" l="l" r="r" t="t"/>
                <a:pathLst>
                  <a:path extrusionOk="0" h="75" w="28">
                    <a:moveTo>
                      <a:pt x="28" y="71"/>
                    </a:moveTo>
                    <a:lnTo>
                      <a:pt x="28" y="71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7" y="47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5" y="22"/>
                    </a:lnTo>
                    <a:lnTo>
                      <a:pt x="7" y="20"/>
                    </a:lnTo>
                    <a:lnTo>
                      <a:pt x="15" y="16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4" y="71"/>
                    </a:lnTo>
                    <a:lnTo>
                      <a:pt x="14" y="75"/>
                    </a:lnTo>
                    <a:lnTo>
                      <a:pt x="17" y="74"/>
                    </a:lnTo>
                    <a:lnTo>
                      <a:pt x="19" y="74"/>
                    </a:lnTo>
                    <a:lnTo>
                      <a:pt x="19" y="74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3" y="74"/>
                    </a:lnTo>
                    <a:lnTo>
                      <a:pt x="25" y="74"/>
                    </a:lnTo>
                    <a:lnTo>
                      <a:pt x="28" y="75"/>
                    </a:lnTo>
                    <a:lnTo>
                      <a:pt x="28" y="7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36" name="Google Shape;136;p27"/>
              <p:cNvSpPr/>
              <p:nvPr/>
            </p:nvSpPr>
            <p:spPr>
              <a:xfrm>
                <a:off x="5053013" y="75088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37" name="Google Shape;137;p27"/>
              <p:cNvSpPr/>
              <p:nvPr/>
            </p:nvSpPr>
            <p:spPr>
              <a:xfrm>
                <a:off x="5046663" y="711200"/>
                <a:ext cx="76200" cy="115888"/>
              </a:xfrm>
              <a:custGeom>
                <a:rect b="b" l="l" r="r" t="t"/>
                <a:pathLst>
                  <a:path extrusionOk="0" h="73" w="48">
                    <a:moveTo>
                      <a:pt x="48" y="49"/>
                    </a:moveTo>
                    <a:lnTo>
                      <a:pt x="48" y="49"/>
                    </a:lnTo>
                    <a:lnTo>
                      <a:pt x="48" y="45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5" y="37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5" y="23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2" y="8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3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6" y="9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5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6" y="35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1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4" y="64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10" y="71"/>
                    </a:lnTo>
                    <a:lnTo>
                      <a:pt x="15" y="72"/>
                    </a:lnTo>
                    <a:lnTo>
                      <a:pt x="15" y="72"/>
                    </a:lnTo>
                    <a:lnTo>
                      <a:pt x="15" y="72"/>
                    </a:lnTo>
                    <a:lnTo>
                      <a:pt x="20" y="73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9" y="73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8" y="69"/>
                    </a:lnTo>
                    <a:lnTo>
                      <a:pt x="41" y="66"/>
                    </a:lnTo>
                    <a:lnTo>
                      <a:pt x="41" y="66"/>
                    </a:lnTo>
                    <a:lnTo>
                      <a:pt x="41" y="66"/>
                    </a:lnTo>
                    <a:lnTo>
                      <a:pt x="41" y="66"/>
                    </a:lnTo>
                    <a:lnTo>
                      <a:pt x="44" y="63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8" y="54"/>
                    </a:lnTo>
                    <a:lnTo>
                      <a:pt x="48" y="49"/>
                    </a:lnTo>
                    <a:lnTo>
                      <a:pt x="48" y="49"/>
                    </a:lnTo>
                    <a:close/>
                    <a:moveTo>
                      <a:pt x="35" y="51"/>
                    </a:moveTo>
                    <a:lnTo>
                      <a:pt x="35" y="51"/>
                    </a:lnTo>
                    <a:lnTo>
                      <a:pt x="34" y="57"/>
                    </a:lnTo>
                    <a:lnTo>
                      <a:pt x="34" y="57"/>
                    </a:lnTo>
                    <a:lnTo>
                      <a:pt x="34" y="57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5" y="64"/>
                    </a:lnTo>
                    <a:lnTo>
                      <a:pt x="25" y="64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5" y="51"/>
                    </a:lnTo>
                    <a:lnTo>
                      <a:pt x="35" y="51"/>
                    </a:lnTo>
                    <a:close/>
                    <a:moveTo>
                      <a:pt x="19" y="26"/>
                    </a:moveTo>
                    <a:lnTo>
                      <a:pt x="19" y="26"/>
                    </a:lnTo>
                    <a:lnTo>
                      <a:pt x="19" y="26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19" y="26"/>
                    </a:lnTo>
                    <a:lnTo>
                      <a:pt x="19" y="26"/>
                    </a:lnTo>
                    <a:close/>
                    <a:moveTo>
                      <a:pt x="11" y="33"/>
                    </a:move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38" name="Google Shape;138;p27"/>
              <p:cNvSpPr/>
              <p:nvPr/>
            </p:nvSpPr>
            <p:spPr>
              <a:xfrm>
                <a:off x="5113338" y="765175"/>
                <a:ext cx="1588" cy="158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39" name="Google Shape;139;p27"/>
              <p:cNvSpPr/>
              <p:nvPr/>
            </p:nvSpPr>
            <p:spPr>
              <a:xfrm>
                <a:off x="5556251" y="803275"/>
                <a:ext cx="1588" cy="158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40" name="Google Shape;140;p27"/>
              <p:cNvSpPr/>
              <p:nvPr/>
            </p:nvSpPr>
            <p:spPr>
              <a:xfrm>
                <a:off x="5537201" y="755650"/>
                <a:ext cx="1588" cy="1588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41" name="Google Shape;141;p27"/>
              <p:cNvSpPr/>
              <p:nvPr/>
            </p:nvSpPr>
            <p:spPr>
              <a:xfrm>
                <a:off x="5486401" y="711200"/>
                <a:ext cx="73025" cy="115888"/>
              </a:xfrm>
              <a:custGeom>
                <a:rect b="b" l="l" r="r" t="t"/>
                <a:pathLst>
                  <a:path extrusionOk="0" h="73" w="46">
                    <a:moveTo>
                      <a:pt x="44" y="41"/>
                    </a:moveTo>
                    <a:lnTo>
                      <a:pt x="44" y="41"/>
                    </a:lnTo>
                    <a:lnTo>
                      <a:pt x="43" y="36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36" y="30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28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6" y="28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41" y="14"/>
                    </a:lnTo>
                    <a:lnTo>
                      <a:pt x="45" y="15"/>
                    </a:lnTo>
                    <a:lnTo>
                      <a:pt x="44" y="11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3" y="1"/>
                    </a:lnTo>
                    <a:lnTo>
                      <a:pt x="42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36"/>
                    </a:lnTo>
                    <a:lnTo>
                      <a:pt x="6" y="37"/>
                    </a:lnTo>
                    <a:lnTo>
                      <a:pt x="9" y="40"/>
                    </a:lnTo>
                    <a:lnTo>
                      <a:pt x="10" y="41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7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0" y="53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5" y="64"/>
                    </a:lnTo>
                    <a:lnTo>
                      <a:pt x="15" y="64"/>
                    </a:lnTo>
                    <a:lnTo>
                      <a:pt x="15" y="64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8" y="59"/>
                    </a:lnTo>
                    <a:lnTo>
                      <a:pt x="7" y="57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6" y="72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4" y="73"/>
                    </a:lnTo>
                    <a:lnTo>
                      <a:pt x="29" y="72"/>
                    </a:lnTo>
                    <a:lnTo>
                      <a:pt x="29" y="72"/>
                    </a:lnTo>
                    <a:lnTo>
                      <a:pt x="34" y="69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42" y="62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5" y="53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5" y="44"/>
                    </a:lnTo>
                    <a:lnTo>
                      <a:pt x="44" y="41"/>
                    </a:lnTo>
                    <a:lnTo>
                      <a:pt x="44" y="4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42" name="Google Shape;142;p27"/>
              <p:cNvSpPr/>
              <p:nvPr/>
            </p:nvSpPr>
            <p:spPr>
              <a:xfrm>
                <a:off x="5573713" y="711200"/>
                <a:ext cx="71438" cy="115888"/>
              </a:xfrm>
              <a:custGeom>
                <a:rect b="b" l="l" r="r" t="t"/>
                <a:pathLst>
                  <a:path extrusionOk="0" h="73" w="45">
                    <a:moveTo>
                      <a:pt x="45" y="48"/>
                    </a:moveTo>
                    <a:lnTo>
                      <a:pt x="45" y="48"/>
                    </a:lnTo>
                    <a:lnTo>
                      <a:pt x="44" y="44"/>
                    </a:lnTo>
                    <a:lnTo>
                      <a:pt x="43" y="41"/>
                    </a:lnTo>
                    <a:lnTo>
                      <a:pt x="43" y="41"/>
                    </a:lnTo>
                    <a:lnTo>
                      <a:pt x="41" y="36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6" y="30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28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40" y="14"/>
                    </a:lnTo>
                    <a:lnTo>
                      <a:pt x="44" y="15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4"/>
                    </a:lnTo>
                    <a:lnTo>
                      <a:pt x="44" y="3"/>
                    </a:lnTo>
                    <a:lnTo>
                      <a:pt x="42" y="1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36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9" y="41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6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0" y="53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7" y="59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4" y="72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4" y="73"/>
                    </a:lnTo>
                    <a:lnTo>
                      <a:pt x="29" y="72"/>
                    </a:lnTo>
                    <a:lnTo>
                      <a:pt x="29" y="72"/>
                    </a:lnTo>
                    <a:lnTo>
                      <a:pt x="33" y="69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40" y="62"/>
                    </a:lnTo>
                    <a:lnTo>
                      <a:pt x="43" y="58"/>
                    </a:lnTo>
                    <a:lnTo>
                      <a:pt x="43" y="58"/>
                    </a:lnTo>
                    <a:lnTo>
                      <a:pt x="43" y="58"/>
                    </a:lnTo>
                    <a:lnTo>
                      <a:pt x="44" y="53"/>
                    </a:lnTo>
                    <a:lnTo>
                      <a:pt x="45" y="48"/>
                    </a:lnTo>
                    <a:lnTo>
                      <a:pt x="45" y="4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43" name="Google Shape;143;p27"/>
              <p:cNvSpPr/>
              <p:nvPr/>
            </p:nvSpPr>
            <p:spPr>
              <a:xfrm>
                <a:off x="5157788" y="490538"/>
                <a:ext cx="360363" cy="219075"/>
              </a:xfrm>
              <a:custGeom>
                <a:rect b="b" l="l" r="r" t="t"/>
                <a:pathLst>
                  <a:path extrusionOk="0" h="138" w="227">
                    <a:moveTo>
                      <a:pt x="131" y="138"/>
                    </a:moveTo>
                    <a:lnTo>
                      <a:pt x="131" y="138"/>
                    </a:lnTo>
                    <a:lnTo>
                      <a:pt x="109" y="137"/>
                    </a:lnTo>
                    <a:lnTo>
                      <a:pt x="109" y="137"/>
                    </a:lnTo>
                    <a:lnTo>
                      <a:pt x="90" y="137"/>
                    </a:lnTo>
                    <a:lnTo>
                      <a:pt x="90" y="137"/>
                    </a:lnTo>
                    <a:lnTo>
                      <a:pt x="76" y="137"/>
                    </a:lnTo>
                    <a:lnTo>
                      <a:pt x="76" y="137"/>
                    </a:lnTo>
                    <a:lnTo>
                      <a:pt x="63" y="138"/>
                    </a:lnTo>
                    <a:lnTo>
                      <a:pt x="63" y="138"/>
                    </a:lnTo>
                    <a:lnTo>
                      <a:pt x="54" y="137"/>
                    </a:lnTo>
                    <a:lnTo>
                      <a:pt x="45" y="136"/>
                    </a:lnTo>
                    <a:lnTo>
                      <a:pt x="45" y="136"/>
                    </a:lnTo>
                    <a:lnTo>
                      <a:pt x="37" y="135"/>
                    </a:lnTo>
                    <a:lnTo>
                      <a:pt x="30" y="132"/>
                    </a:lnTo>
                    <a:lnTo>
                      <a:pt x="23" y="128"/>
                    </a:lnTo>
                    <a:lnTo>
                      <a:pt x="17" y="123"/>
                    </a:lnTo>
                    <a:lnTo>
                      <a:pt x="11" y="117"/>
                    </a:lnTo>
                    <a:lnTo>
                      <a:pt x="7" y="110"/>
                    </a:lnTo>
                    <a:lnTo>
                      <a:pt x="3" y="103"/>
                    </a:lnTo>
                    <a:lnTo>
                      <a:pt x="1" y="96"/>
                    </a:lnTo>
                    <a:lnTo>
                      <a:pt x="1" y="96"/>
                    </a:lnTo>
                    <a:lnTo>
                      <a:pt x="0" y="89"/>
                    </a:lnTo>
                    <a:lnTo>
                      <a:pt x="0" y="82"/>
                    </a:lnTo>
                    <a:lnTo>
                      <a:pt x="0" y="75"/>
                    </a:lnTo>
                    <a:lnTo>
                      <a:pt x="2" y="69"/>
                    </a:lnTo>
                    <a:lnTo>
                      <a:pt x="4" y="63"/>
                    </a:lnTo>
                    <a:lnTo>
                      <a:pt x="7" y="58"/>
                    </a:lnTo>
                    <a:lnTo>
                      <a:pt x="12" y="53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23" y="44"/>
                    </a:lnTo>
                    <a:lnTo>
                      <a:pt x="31" y="41"/>
                    </a:lnTo>
                    <a:lnTo>
                      <a:pt x="41" y="38"/>
                    </a:lnTo>
                    <a:lnTo>
                      <a:pt x="58" y="35"/>
                    </a:lnTo>
                    <a:lnTo>
                      <a:pt x="75" y="30"/>
                    </a:lnTo>
                    <a:lnTo>
                      <a:pt x="75" y="30"/>
                    </a:lnTo>
                    <a:lnTo>
                      <a:pt x="87" y="26"/>
                    </a:lnTo>
                    <a:lnTo>
                      <a:pt x="96" y="20"/>
                    </a:lnTo>
                    <a:lnTo>
                      <a:pt x="105" y="12"/>
                    </a:lnTo>
                    <a:lnTo>
                      <a:pt x="114" y="4"/>
                    </a:lnTo>
                    <a:lnTo>
                      <a:pt x="114" y="4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8" y="5"/>
                    </a:lnTo>
                    <a:lnTo>
                      <a:pt x="118" y="5"/>
                    </a:lnTo>
                    <a:lnTo>
                      <a:pt x="121" y="12"/>
                    </a:lnTo>
                    <a:lnTo>
                      <a:pt x="124" y="21"/>
                    </a:lnTo>
                    <a:lnTo>
                      <a:pt x="125" y="29"/>
                    </a:lnTo>
                    <a:lnTo>
                      <a:pt x="124" y="37"/>
                    </a:lnTo>
                    <a:lnTo>
                      <a:pt x="124" y="37"/>
                    </a:lnTo>
                    <a:lnTo>
                      <a:pt x="124" y="37"/>
                    </a:lnTo>
                    <a:lnTo>
                      <a:pt x="130" y="36"/>
                    </a:lnTo>
                    <a:lnTo>
                      <a:pt x="139" y="33"/>
                    </a:lnTo>
                    <a:lnTo>
                      <a:pt x="149" y="28"/>
                    </a:lnTo>
                    <a:lnTo>
                      <a:pt x="154" y="25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7" y="12"/>
                    </a:lnTo>
                    <a:lnTo>
                      <a:pt x="172" y="6"/>
                    </a:lnTo>
                    <a:lnTo>
                      <a:pt x="176" y="2"/>
                    </a:lnTo>
                    <a:lnTo>
                      <a:pt x="176" y="2"/>
                    </a:lnTo>
                    <a:lnTo>
                      <a:pt x="177" y="1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81" y="1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2" y="4"/>
                    </a:lnTo>
                    <a:lnTo>
                      <a:pt x="182" y="9"/>
                    </a:lnTo>
                    <a:lnTo>
                      <a:pt x="181" y="16"/>
                    </a:lnTo>
                    <a:lnTo>
                      <a:pt x="177" y="28"/>
                    </a:lnTo>
                    <a:lnTo>
                      <a:pt x="177" y="28"/>
                    </a:lnTo>
                    <a:lnTo>
                      <a:pt x="173" y="37"/>
                    </a:lnTo>
                    <a:lnTo>
                      <a:pt x="169" y="44"/>
                    </a:lnTo>
                    <a:lnTo>
                      <a:pt x="169" y="44"/>
                    </a:lnTo>
                    <a:lnTo>
                      <a:pt x="174" y="42"/>
                    </a:lnTo>
                    <a:lnTo>
                      <a:pt x="181" y="40"/>
                    </a:lnTo>
                    <a:lnTo>
                      <a:pt x="181" y="40"/>
                    </a:lnTo>
                    <a:lnTo>
                      <a:pt x="190" y="37"/>
                    </a:lnTo>
                    <a:lnTo>
                      <a:pt x="198" y="32"/>
                    </a:lnTo>
                    <a:lnTo>
                      <a:pt x="204" y="28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14" y="19"/>
                    </a:lnTo>
                    <a:lnTo>
                      <a:pt x="216" y="14"/>
                    </a:lnTo>
                    <a:lnTo>
                      <a:pt x="218" y="11"/>
                    </a:lnTo>
                    <a:lnTo>
                      <a:pt x="218" y="11"/>
                    </a:lnTo>
                    <a:lnTo>
                      <a:pt x="219" y="16"/>
                    </a:lnTo>
                    <a:lnTo>
                      <a:pt x="223" y="30"/>
                    </a:lnTo>
                    <a:lnTo>
                      <a:pt x="226" y="47"/>
                    </a:lnTo>
                    <a:lnTo>
                      <a:pt x="227" y="57"/>
                    </a:lnTo>
                    <a:lnTo>
                      <a:pt x="226" y="67"/>
                    </a:lnTo>
                    <a:lnTo>
                      <a:pt x="226" y="67"/>
                    </a:lnTo>
                    <a:lnTo>
                      <a:pt x="224" y="79"/>
                    </a:lnTo>
                    <a:lnTo>
                      <a:pt x="220" y="91"/>
                    </a:lnTo>
                    <a:lnTo>
                      <a:pt x="214" y="101"/>
                    </a:lnTo>
                    <a:lnTo>
                      <a:pt x="205" y="111"/>
                    </a:lnTo>
                    <a:lnTo>
                      <a:pt x="196" y="120"/>
                    </a:lnTo>
                    <a:lnTo>
                      <a:pt x="185" y="127"/>
                    </a:lnTo>
                    <a:lnTo>
                      <a:pt x="172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47" y="138"/>
                    </a:lnTo>
                    <a:lnTo>
                      <a:pt x="131" y="138"/>
                    </a:lnTo>
                    <a:lnTo>
                      <a:pt x="131" y="138"/>
                    </a:lnTo>
                    <a:close/>
                    <a:moveTo>
                      <a:pt x="147" y="115"/>
                    </a:moveTo>
                    <a:lnTo>
                      <a:pt x="147" y="115"/>
                    </a:lnTo>
                    <a:lnTo>
                      <a:pt x="149" y="114"/>
                    </a:lnTo>
                    <a:lnTo>
                      <a:pt x="155" y="114"/>
                    </a:lnTo>
                    <a:lnTo>
                      <a:pt x="155" y="114"/>
                    </a:lnTo>
                    <a:lnTo>
                      <a:pt x="165" y="109"/>
                    </a:lnTo>
                    <a:lnTo>
                      <a:pt x="171" y="107"/>
                    </a:lnTo>
                    <a:lnTo>
                      <a:pt x="171" y="107"/>
                    </a:lnTo>
                    <a:lnTo>
                      <a:pt x="178" y="103"/>
                    </a:lnTo>
                    <a:lnTo>
                      <a:pt x="185" y="98"/>
                    </a:lnTo>
                    <a:lnTo>
                      <a:pt x="190" y="93"/>
                    </a:lnTo>
                    <a:lnTo>
                      <a:pt x="195" y="88"/>
                    </a:lnTo>
                    <a:lnTo>
                      <a:pt x="202" y="76"/>
                    </a:lnTo>
                    <a:lnTo>
                      <a:pt x="207" y="64"/>
                    </a:lnTo>
                    <a:lnTo>
                      <a:pt x="207" y="64"/>
                    </a:lnTo>
                    <a:lnTo>
                      <a:pt x="208" y="59"/>
                    </a:lnTo>
                    <a:lnTo>
                      <a:pt x="209" y="53"/>
                    </a:lnTo>
                    <a:lnTo>
                      <a:pt x="210" y="43"/>
                    </a:lnTo>
                    <a:lnTo>
                      <a:pt x="210" y="43"/>
                    </a:lnTo>
                    <a:lnTo>
                      <a:pt x="209" y="45"/>
                    </a:lnTo>
                    <a:lnTo>
                      <a:pt x="205" y="49"/>
                    </a:lnTo>
                    <a:lnTo>
                      <a:pt x="205" y="49"/>
                    </a:lnTo>
                    <a:lnTo>
                      <a:pt x="194" y="57"/>
                    </a:lnTo>
                    <a:lnTo>
                      <a:pt x="185" y="62"/>
                    </a:lnTo>
                    <a:lnTo>
                      <a:pt x="173" y="65"/>
                    </a:lnTo>
                    <a:lnTo>
                      <a:pt x="157" y="67"/>
                    </a:lnTo>
                    <a:lnTo>
                      <a:pt x="157" y="67"/>
                    </a:lnTo>
                    <a:lnTo>
                      <a:pt x="157" y="67"/>
                    </a:lnTo>
                    <a:lnTo>
                      <a:pt x="151" y="66"/>
                    </a:lnTo>
                    <a:lnTo>
                      <a:pt x="151" y="66"/>
                    </a:lnTo>
                    <a:lnTo>
                      <a:pt x="147" y="66"/>
                    </a:lnTo>
                    <a:lnTo>
                      <a:pt x="144" y="65"/>
                    </a:lnTo>
                    <a:lnTo>
                      <a:pt x="144" y="63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9" y="55"/>
                    </a:lnTo>
                    <a:lnTo>
                      <a:pt x="151" y="47"/>
                    </a:lnTo>
                    <a:lnTo>
                      <a:pt x="151" y="47"/>
                    </a:lnTo>
                    <a:lnTo>
                      <a:pt x="152" y="45"/>
                    </a:lnTo>
                    <a:lnTo>
                      <a:pt x="152" y="45"/>
                    </a:lnTo>
                    <a:lnTo>
                      <a:pt x="145" y="47"/>
                    </a:lnTo>
                    <a:lnTo>
                      <a:pt x="133" y="53"/>
                    </a:lnTo>
                    <a:lnTo>
                      <a:pt x="119" y="58"/>
                    </a:lnTo>
                    <a:lnTo>
                      <a:pt x="110" y="60"/>
                    </a:lnTo>
                    <a:lnTo>
                      <a:pt x="104" y="61"/>
                    </a:lnTo>
                    <a:lnTo>
                      <a:pt x="96" y="62"/>
                    </a:lnTo>
                    <a:lnTo>
                      <a:pt x="94" y="62"/>
                    </a:lnTo>
                    <a:lnTo>
                      <a:pt x="94" y="62"/>
                    </a:lnTo>
                    <a:lnTo>
                      <a:pt x="93" y="61"/>
                    </a:lnTo>
                    <a:lnTo>
                      <a:pt x="92" y="60"/>
                    </a:lnTo>
                    <a:lnTo>
                      <a:pt x="92" y="60"/>
                    </a:lnTo>
                    <a:lnTo>
                      <a:pt x="92" y="59"/>
                    </a:lnTo>
                    <a:lnTo>
                      <a:pt x="93" y="58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101" y="45"/>
                    </a:lnTo>
                    <a:lnTo>
                      <a:pt x="103" y="40"/>
                    </a:lnTo>
                    <a:lnTo>
                      <a:pt x="105" y="35"/>
                    </a:lnTo>
                    <a:lnTo>
                      <a:pt x="99" y="39"/>
                    </a:lnTo>
                    <a:lnTo>
                      <a:pt x="99" y="39"/>
                    </a:lnTo>
                    <a:lnTo>
                      <a:pt x="89" y="44"/>
                    </a:lnTo>
                    <a:lnTo>
                      <a:pt x="77" y="48"/>
                    </a:lnTo>
                    <a:lnTo>
                      <a:pt x="77" y="48"/>
                    </a:lnTo>
                    <a:lnTo>
                      <a:pt x="62" y="53"/>
                    </a:lnTo>
                    <a:lnTo>
                      <a:pt x="62" y="53"/>
                    </a:lnTo>
                    <a:lnTo>
                      <a:pt x="52" y="55"/>
                    </a:lnTo>
                    <a:lnTo>
                      <a:pt x="42" y="59"/>
                    </a:lnTo>
                    <a:lnTo>
                      <a:pt x="37" y="61"/>
                    </a:lnTo>
                    <a:lnTo>
                      <a:pt x="34" y="63"/>
                    </a:lnTo>
                    <a:lnTo>
                      <a:pt x="30" y="67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6" y="76"/>
                    </a:lnTo>
                    <a:lnTo>
                      <a:pt x="26" y="83"/>
                    </a:lnTo>
                    <a:lnTo>
                      <a:pt x="26" y="89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31" y="99"/>
                    </a:lnTo>
                    <a:lnTo>
                      <a:pt x="36" y="104"/>
                    </a:lnTo>
                    <a:lnTo>
                      <a:pt x="41" y="107"/>
                    </a:lnTo>
                    <a:lnTo>
                      <a:pt x="48" y="110"/>
                    </a:lnTo>
                    <a:lnTo>
                      <a:pt x="55" y="112"/>
                    </a:lnTo>
                    <a:lnTo>
                      <a:pt x="62" y="114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92" y="114"/>
                    </a:lnTo>
                    <a:lnTo>
                      <a:pt x="92" y="114"/>
                    </a:lnTo>
                    <a:lnTo>
                      <a:pt x="147" y="115"/>
                    </a:lnTo>
                    <a:lnTo>
                      <a:pt x="147" y="1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</p:grpSp>
        <p:cxnSp>
          <p:nvCxnSpPr>
            <p:cNvPr id="144" name="Google Shape;144;p27"/>
            <p:cNvCxnSpPr/>
            <p:nvPr/>
          </p:nvCxnSpPr>
          <p:spPr>
            <a:xfrm>
              <a:off x="3903691" y="5012"/>
              <a:ext cx="0" cy="3665551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5" name="Google Shape;145;p27"/>
            <p:cNvCxnSpPr/>
            <p:nvPr/>
          </p:nvCxnSpPr>
          <p:spPr>
            <a:xfrm flipH="1" rot="10800000">
              <a:off x="3899217" y="3655877"/>
              <a:ext cx="4180234" cy="1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6" name="Google Shape;146;p27"/>
            <p:cNvCxnSpPr/>
            <p:nvPr/>
          </p:nvCxnSpPr>
          <p:spPr>
            <a:xfrm>
              <a:off x="8079451" y="-9676"/>
              <a:ext cx="0" cy="3665551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276726" y="365125"/>
            <a:ext cx="113927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276726" y="1825625"/>
            <a:ext cx="113927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28"/>
          <p:cNvSpPr/>
          <p:nvPr/>
        </p:nvSpPr>
        <p:spPr>
          <a:xfrm>
            <a:off x="11919438" y="0"/>
            <a:ext cx="272562" cy="6857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487679" y="365125"/>
            <a:ext cx="1147170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487679" y="1825625"/>
            <a:ext cx="572153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9"/>
          <p:cNvSpPr txBox="1"/>
          <p:nvPr>
            <p:ph idx="2" type="body"/>
          </p:nvPr>
        </p:nvSpPr>
        <p:spPr>
          <a:xfrm>
            <a:off x="6357256" y="1825625"/>
            <a:ext cx="560213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29"/>
          <p:cNvSpPr/>
          <p:nvPr/>
        </p:nvSpPr>
        <p:spPr>
          <a:xfrm>
            <a:off x="0" y="0"/>
            <a:ext cx="272562" cy="6857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4508203" y="5082491"/>
            <a:ext cx="7410892" cy="697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arlow SemiBold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4508203" y="5798614"/>
            <a:ext cx="74108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i="1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65" name="Google Shape;165;p30"/>
          <p:cNvGrpSpPr/>
          <p:nvPr/>
        </p:nvGrpSpPr>
        <p:grpSpPr>
          <a:xfrm>
            <a:off x="6617472" y="-9675"/>
            <a:ext cx="3192355" cy="2810520"/>
            <a:chOff x="3899217" y="-9676"/>
            <a:chExt cx="4180234" cy="3680239"/>
          </a:xfrm>
        </p:grpSpPr>
        <p:sp>
          <p:nvSpPr>
            <p:cNvPr id="166" name="Google Shape;166;p30"/>
            <p:cNvSpPr/>
            <p:nvPr/>
          </p:nvSpPr>
          <p:spPr>
            <a:xfrm>
              <a:off x="4038600" y="5012"/>
              <a:ext cx="3923360" cy="351751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grpSp>
          <p:nvGrpSpPr>
            <p:cNvPr id="167" name="Google Shape;167;p30"/>
            <p:cNvGrpSpPr/>
            <p:nvPr/>
          </p:nvGrpSpPr>
          <p:grpSpPr>
            <a:xfrm>
              <a:off x="4365155" y="186707"/>
              <a:ext cx="3270250" cy="3132138"/>
              <a:chOff x="3675063" y="190500"/>
              <a:chExt cx="3270250" cy="3132138"/>
            </a:xfrm>
          </p:grpSpPr>
          <p:sp>
            <p:nvSpPr>
              <p:cNvPr id="168" name="Google Shape;168;p30"/>
              <p:cNvSpPr/>
              <p:nvPr/>
            </p:nvSpPr>
            <p:spPr>
              <a:xfrm>
                <a:off x="3675063" y="2636838"/>
                <a:ext cx="3270250" cy="685800"/>
              </a:xfrm>
              <a:custGeom>
                <a:rect b="b" l="l" r="r" t="t"/>
                <a:pathLst>
                  <a:path extrusionOk="0" h="432" w="2060">
                    <a:moveTo>
                      <a:pt x="1880" y="333"/>
                    </a:moveTo>
                    <a:lnTo>
                      <a:pt x="1880" y="333"/>
                    </a:lnTo>
                    <a:lnTo>
                      <a:pt x="1915" y="375"/>
                    </a:lnTo>
                    <a:lnTo>
                      <a:pt x="1949" y="413"/>
                    </a:lnTo>
                    <a:lnTo>
                      <a:pt x="1949" y="413"/>
                    </a:lnTo>
                    <a:lnTo>
                      <a:pt x="1955" y="419"/>
                    </a:lnTo>
                    <a:lnTo>
                      <a:pt x="1961" y="423"/>
                    </a:lnTo>
                    <a:lnTo>
                      <a:pt x="1961" y="423"/>
                    </a:lnTo>
                    <a:lnTo>
                      <a:pt x="1976" y="426"/>
                    </a:lnTo>
                    <a:lnTo>
                      <a:pt x="2007" y="432"/>
                    </a:lnTo>
                    <a:lnTo>
                      <a:pt x="2007" y="432"/>
                    </a:lnTo>
                    <a:lnTo>
                      <a:pt x="2004" y="362"/>
                    </a:lnTo>
                    <a:lnTo>
                      <a:pt x="2003" y="303"/>
                    </a:lnTo>
                    <a:lnTo>
                      <a:pt x="2003" y="170"/>
                    </a:lnTo>
                    <a:lnTo>
                      <a:pt x="2003" y="170"/>
                    </a:lnTo>
                    <a:lnTo>
                      <a:pt x="2003" y="79"/>
                    </a:lnTo>
                    <a:lnTo>
                      <a:pt x="2004" y="53"/>
                    </a:lnTo>
                    <a:lnTo>
                      <a:pt x="2005" y="41"/>
                    </a:lnTo>
                    <a:lnTo>
                      <a:pt x="2005" y="41"/>
                    </a:lnTo>
                    <a:lnTo>
                      <a:pt x="2007" y="36"/>
                    </a:lnTo>
                    <a:lnTo>
                      <a:pt x="2009" y="32"/>
                    </a:lnTo>
                    <a:lnTo>
                      <a:pt x="2012" y="29"/>
                    </a:lnTo>
                    <a:lnTo>
                      <a:pt x="2016" y="26"/>
                    </a:lnTo>
                    <a:lnTo>
                      <a:pt x="2020" y="24"/>
                    </a:lnTo>
                    <a:lnTo>
                      <a:pt x="2025" y="23"/>
                    </a:lnTo>
                    <a:lnTo>
                      <a:pt x="2031" y="22"/>
                    </a:lnTo>
                    <a:lnTo>
                      <a:pt x="2037" y="22"/>
                    </a:lnTo>
                    <a:lnTo>
                      <a:pt x="2060" y="22"/>
                    </a:lnTo>
                    <a:lnTo>
                      <a:pt x="2060" y="4"/>
                    </a:lnTo>
                    <a:lnTo>
                      <a:pt x="2060" y="4"/>
                    </a:lnTo>
                    <a:lnTo>
                      <a:pt x="2021" y="5"/>
                    </a:lnTo>
                    <a:lnTo>
                      <a:pt x="1989" y="6"/>
                    </a:lnTo>
                    <a:lnTo>
                      <a:pt x="1989" y="6"/>
                    </a:lnTo>
                    <a:lnTo>
                      <a:pt x="1958" y="5"/>
                    </a:lnTo>
                    <a:lnTo>
                      <a:pt x="1916" y="4"/>
                    </a:lnTo>
                    <a:lnTo>
                      <a:pt x="1916" y="22"/>
                    </a:lnTo>
                    <a:lnTo>
                      <a:pt x="1937" y="24"/>
                    </a:lnTo>
                    <a:lnTo>
                      <a:pt x="1937" y="24"/>
                    </a:lnTo>
                    <a:lnTo>
                      <a:pt x="1951" y="26"/>
                    </a:lnTo>
                    <a:lnTo>
                      <a:pt x="1961" y="29"/>
                    </a:lnTo>
                    <a:lnTo>
                      <a:pt x="1965" y="31"/>
                    </a:lnTo>
                    <a:lnTo>
                      <a:pt x="1968" y="33"/>
                    </a:lnTo>
                    <a:lnTo>
                      <a:pt x="1970" y="36"/>
                    </a:lnTo>
                    <a:lnTo>
                      <a:pt x="1971" y="38"/>
                    </a:lnTo>
                    <a:lnTo>
                      <a:pt x="1971" y="38"/>
                    </a:lnTo>
                    <a:lnTo>
                      <a:pt x="1972" y="43"/>
                    </a:lnTo>
                    <a:lnTo>
                      <a:pt x="1973" y="50"/>
                    </a:lnTo>
                    <a:lnTo>
                      <a:pt x="1974" y="76"/>
                    </a:lnTo>
                    <a:lnTo>
                      <a:pt x="1975" y="115"/>
                    </a:lnTo>
                    <a:lnTo>
                      <a:pt x="1975" y="169"/>
                    </a:lnTo>
                    <a:lnTo>
                      <a:pt x="1975" y="358"/>
                    </a:lnTo>
                    <a:lnTo>
                      <a:pt x="1975" y="358"/>
                    </a:lnTo>
                    <a:lnTo>
                      <a:pt x="1945" y="322"/>
                    </a:lnTo>
                    <a:lnTo>
                      <a:pt x="1897" y="265"/>
                    </a:lnTo>
                    <a:lnTo>
                      <a:pt x="1796" y="141"/>
                    </a:lnTo>
                    <a:lnTo>
                      <a:pt x="1796" y="141"/>
                    </a:lnTo>
                    <a:lnTo>
                      <a:pt x="1769" y="107"/>
                    </a:lnTo>
                    <a:lnTo>
                      <a:pt x="1742" y="73"/>
                    </a:lnTo>
                    <a:lnTo>
                      <a:pt x="1742" y="73"/>
                    </a:lnTo>
                    <a:lnTo>
                      <a:pt x="1716" y="39"/>
                    </a:lnTo>
                    <a:lnTo>
                      <a:pt x="1688" y="4"/>
                    </a:lnTo>
                    <a:lnTo>
                      <a:pt x="1688" y="4"/>
                    </a:lnTo>
                    <a:lnTo>
                      <a:pt x="1663" y="5"/>
                    </a:lnTo>
                    <a:lnTo>
                      <a:pt x="1640" y="6"/>
                    </a:lnTo>
                    <a:lnTo>
                      <a:pt x="1640" y="6"/>
                    </a:lnTo>
                    <a:lnTo>
                      <a:pt x="1617" y="5"/>
                    </a:lnTo>
                    <a:lnTo>
                      <a:pt x="1584" y="4"/>
                    </a:lnTo>
                    <a:lnTo>
                      <a:pt x="1584" y="22"/>
                    </a:lnTo>
                    <a:lnTo>
                      <a:pt x="1602" y="22"/>
                    </a:lnTo>
                    <a:lnTo>
                      <a:pt x="1602" y="22"/>
                    </a:lnTo>
                    <a:lnTo>
                      <a:pt x="1608" y="22"/>
                    </a:lnTo>
                    <a:lnTo>
                      <a:pt x="1615" y="23"/>
                    </a:lnTo>
                    <a:lnTo>
                      <a:pt x="1620" y="25"/>
                    </a:lnTo>
                    <a:lnTo>
                      <a:pt x="1624" y="27"/>
                    </a:lnTo>
                    <a:lnTo>
                      <a:pt x="1624" y="27"/>
                    </a:lnTo>
                    <a:lnTo>
                      <a:pt x="1630" y="32"/>
                    </a:lnTo>
                    <a:lnTo>
                      <a:pt x="1635" y="39"/>
                    </a:lnTo>
                    <a:lnTo>
                      <a:pt x="1635" y="39"/>
                    </a:lnTo>
                    <a:lnTo>
                      <a:pt x="1637" y="42"/>
                    </a:lnTo>
                    <a:lnTo>
                      <a:pt x="1638" y="48"/>
                    </a:lnTo>
                    <a:lnTo>
                      <a:pt x="1639" y="62"/>
                    </a:lnTo>
                    <a:lnTo>
                      <a:pt x="1639" y="62"/>
                    </a:lnTo>
                    <a:lnTo>
                      <a:pt x="1640" y="144"/>
                    </a:lnTo>
                    <a:lnTo>
                      <a:pt x="1640" y="291"/>
                    </a:lnTo>
                    <a:lnTo>
                      <a:pt x="1640" y="291"/>
                    </a:lnTo>
                    <a:lnTo>
                      <a:pt x="1639" y="340"/>
                    </a:lnTo>
                    <a:lnTo>
                      <a:pt x="1637" y="379"/>
                    </a:lnTo>
                    <a:lnTo>
                      <a:pt x="1637" y="379"/>
                    </a:lnTo>
                    <a:lnTo>
                      <a:pt x="1636" y="387"/>
                    </a:lnTo>
                    <a:lnTo>
                      <a:pt x="1635" y="392"/>
                    </a:lnTo>
                    <a:lnTo>
                      <a:pt x="1632" y="397"/>
                    </a:lnTo>
                    <a:lnTo>
                      <a:pt x="1630" y="400"/>
                    </a:lnTo>
                    <a:lnTo>
                      <a:pt x="1630" y="400"/>
                    </a:lnTo>
                    <a:lnTo>
                      <a:pt x="1626" y="402"/>
                    </a:lnTo>
                    <a:lnTo>
                      <a:pt x="1621" y="404"/>
                    </a:lnTo>
                    <a:lnTo>
                      <a:pt x="1614" y="405"/>
                    </a:lnTo>
                    <a:lnTo>
                      <a:pt x="1605" y="405"/>
                    </a:lnTo>
                    <a:lnTo>
                      <a:pt x="1584" y="405"/>
                    </a:lnTo>
                    <a:lnTo>
                      <a:pt x="1584" y="424"/>
                    </a:lnTo>
                    <a:lnTo>
                      <a:pt x="1584" y="424"/>
                    </a:lnTo>
                    <a:lnTo>
                      <a:pt x="1666" y="422"/>
                    </a:lnTo>
                    <a:lnTo>
                      <a:pt x="1666" y="422"/>
                    </a:lnTo>
                    <a:lnTo>
                      <a:pt x="1694" y="423"/>
                    </a:lnTo>
                    <a:lnTo>
                      <a:pt x="1725" y="424"/>
                    </a:lnTo>
                    <a:lnTo>
                      <a:pt x="1725" y="405"/>
                    </a:lnTo>
                    <a:lnTo>
                      <a:pt x="1705" y="404"/>
                    </a:lnTo>
                    <a:lnTo>
                      <a:pt x="1705" y="404"/>
                    </a:lnTo>
                    <a:lnTo>
                      <a:pt x="1695" y="403"/>
                    </a:lnTo>
                    <a:lnTo>
                      <a:pt x="1687" y="401"/>
                    </a:lnTo>
                    <a:lnTo>
                      <a:pt x="1681" y="399"/>
                    </a:lnTo>
                    <a:lnTo>
                      <a:pt x="1677" y="397"/>
                    </a:lnTo>
                    <a:lnTo>
                      <a:pt x="1677" y="397"/>
                    </a:lnTo>
                    <a:lnTo>
                      <a:pt x="1675" y="394"/>
                    </a:lnTo>
                    <a:lnTo>
                      <a:pt x="1673" y="389"/>
                    </a:lnTo>
                    <a:lnTo>
                      <a:pt x="1671" y="381"/>
                    </a:lnTo>
                    <a:lnTo>
                      <a:pt x="1670" y="371"/>
                    </a:lnTo>
                    <a:lnTo>
                      <a:pt x="1670" y="371"/>
                    </a:lnTo>
                    <a:lnTo>
                      <a:pt x="1668" y="334"/>
                    </a:lnTo>
                    <a:lnTo>
                      <a:pt x="1668" y="274"/>
                    </a:lnTo>
                    <a:lnTo>
                      <a:pt x="1668" y="70"/>
                    </a:lnTo>
                    <a:lnTo>
                      <a:pt x="1880" y="333"/>
                    </a:lnTo>
                    <a:close/>
                    <a:moveTo>
                      <a:pt x="1223" y="80"/>
                    </a:moveTo>
                    <a:lnTo>
                      <a:pt x="1297" y="258"/>
                    </a:lnTo>
                    <a:lnTo>
                      <a:pt x="1149" y="258"/>
                    </a:lnTo>
                    <a:lnTo>
                      <a:pt x="1223" y="80"/>
                    </a:lnTo>
                    <a:close/>
                    <a:moveTo>
                      <a:pt x="1340" y="364"/>
                    </a:moveTo>
                    <a:lnTo>
                      <a:pt x="1340" y="364"/>
                    </a:lnTo>
                    <a:lnTo>
                      <a:pt x="1348" y="382"/>
                    </a:lnTo>
                    <a:lnTo>
                      <a:pt x="1350" y="392"/>
                    </a:lnTo>
                    <a:lnTo>
                      <a:pt x="1350" y="392"/>
                    </a:lnTo>
                    <a:lnTo>
                      <a:pt x="1349" y="397"/>
                    </a:lnTo>
                    <a:lnTo>
                      <a:pt x="1344" y="400"/>
                    </a:lnTo>
                    <a:lnTo>
                      <a:pt x="1344" y="400"/>
                    </a:lnTo>
                    <a:lnTo>
                      <a:pt x="1339" y="402"/>
                    </a:lnTo>
                    <a:lnTo>
                      <a:pt x="1326" y="403"/>
                    </a:lnTo>
                    <a:lnTo>
                      <a:pt x="1297" y="405"/>
                    </a:lnTo>
                    <a:lnTo>
                      <a:pt x="1297" y="424"/>
                    </a:lnTo>
                    <a:lnTo>
                      <a:pt x="1297" y="424"/>
                    </a:lnTo>
                    <a:lnTo>
                      <a:pt x="1345" y="423"/>
                    </a:lnTo>
                    <a:lnTo>
                      <a:pt x="1384" y="422"/>
                    </a:lnTo>
                    <a:lnTo>
                      <a:pt x="1384" y="422"/>
                    </a:lnTo>
                    <a:lnTo>
                      <a:pt x="1420" y="423"/>
                    </a:lnTo>
                    <a:lnTo>
                      <a:pt x="1457" y="424"/>
                    </a:lnTo>
                    <a:lnTo>
                      <a:pt x="1457" y="405"/>
                    </a:lnTo>
                    <a:lnTo>
                      <a:pt x="1457" y="405"/>
                    </a:lnTo>
                    <a:lnTo>
                      <a:pt x="1438" y="404"/>
                    </a:lnTo>
                    <a:lnTo>
                      <a:pt x="1432" y="402"/>
                    </a:lnTo>
                    <a:lnTo>
                      <a:pt x="1428" y="401"/>
                    </a:lnTo>
                    <a:lnTo>
                      <a:pt x="1428" y="401"/>
                    </a:lnTo>
                    <a:lnTo>
                      <a:pt x="1422" y="397"/>
                    </a:lnTo>
                    <a:lnTo>
                      <a:pt x="1416" y="391"/>
                    </a:lnTo>
                    <a:lnTo>
                      <a:pt x="1416" y="391"/>
                    </a:lnTo>
                    <a:lnTo>
                      <a:pt x="1408" y="376"/>
                    </a:lnTo>
                    <a:lnTo>
                      <a:pt x="1396" y="348"/>
                    </a:lnTo>
                    <a:lnTo>
                      <a:pt x="1247" y="0"/>
                    </a:lnTo>
                    <a:lnTo>
                      <a:pt x="1227" y="0"/>
                    </a:lnTo>
                    <a:lnTo>
                      <a:pt x="1227" y="0"/>
                    </a:lnTo>
                    <a:lnTo>
                      <a:pt x="1209" y="43"/>
                    </a:lnTo>
                    <a:lnTo>
                      <a:pt x="1183" y="107"/>
                    </a:lnTo>
                    <a:lnTo>
                      <a:pt x="1101" y="291"/>
                    </a:lnTo>
                    <a:lnTo>
                      <a:pt x="1101" y="291"/>
                    </a:lnTo>
                    <a:lnTo>
                      <a:pt x="1079" y="338"/>
                    </a:lnTo>
                    <a:lnTo>
                      <a:pt x="1059" y="382"/>
                    </a:lnTo>
                    <a:lnTo>
                      <a:pt x="1059" y="382"/>
                    </a:lnTo>
                    <a:lnTo>
                      <a:pt x="1052" y="394"/>
                    </a:lnTo>
                    <a:lnTo>
                      <a:pt x="1049" y="398"/>
                    </a:lnTo>
                    <a:lnTo>
                      <a:pt x="1045" y="401"/>
                    </a:lnTo>
                    <a:lnTo>
                      <a:pt x="1045" y="401"/>
                    </a:lnTo>
                    <a:lnTo>
                      <a:pt x="1041" y="402"/>
                    </a:lnTo>
                    <a:lnTo>
                      <a:pt x="1036" y="404"/>
                    </a:lnTo>
                    <a:lnTo>
                      <a:pt x="1019" y="405"/>
                    </a:lnTo>
                    <a:lnTo>
                      <a:pt x="1010" y="405"/>
                    </a:lnTo>
                    <a:lnTo>
                      <a:pt x="1010" y="424"/>
                    </a:lnTo>
                    <a:lnTo>
                      <a:pt x="1010" y="424"/>
                    </a:lnTo>
                    <a:lnTo>
                      <a:pt x="1044" y="423"/>
                    </a:lnTo>
                    <a:lnTo>
                      <a:pt x="1085" y="422"/>
                    </a:lnTo>
                    <a:lnTo>
                      <a:pt x="1085" y="422"/>
                    </a:lnTo>
                    <a:lnTo>
                      <a:pt x="1119" y="423"/>
                    </a:lnTo>
                    <a:lnTo>
                      <a:pt x="1149" y="424"/>
                    </a:lnTo>
                    <a:lnTo>
                      <a:pt x="1149" y="405"/>
                    </a:lnTo>
                    <a:lnTo>
                      <a:pt x="1120" y="402"/>
                    </a:lnTo>
                    <a:lnTo>
                      <a:pt x="1120" y="402"/>
                    </a:lnTo>
                    <a:lnTo>
                      <a:pt x="1108" y="400"/>
                    </a:lnTo>
                    <a:lnTo>
                      <a:pt x="1104" y="399"/>
                    </a:lnTo>
                    <a:lnTo>
                      <a:pt x="1101" y="397"/>
                    </a:lnTo>
                    <a:lnTo>
                      <a:pt x="1101" y="397"/>
                    </a:lnTo>
                    <a:lnTo>
                      <a:pt x="1100" y="396"/>
                    </a:lnTo>
                    <a:lnTo>
                      <a:pt x="1099" y="394"/>
                    </a:lnTo>
                    <a:lnTo>
                      <a:pt x="1098" y="388"/>
                    </a:lnTo>
                    <a:lnTo>
                      <a:pt x="1098" y="388"/>
                    </a:lnTo>
                    <a:lnTo>
                      <a:pt x="1099" y="380"/>
                    </a:lnTo>
                    <a:lnTo>
                      <a:pt x="1102" y="368"/>
                    </a:lnTo>
                    <a:lnTo>
                      <a:pt x="1108" y="351"/>
                    </a:lnTo>
                    <a:lnTo>
                      <a:pt x="1118" y="330"/>
                    </a:lnTo>
                    <a:lnTo>
                      <a:pt x="1137" y="282"/>
                    </a:lnTo>
                    <a:lnTo>
                      <a:pt x="1308" y="282"/>
                    </a:lnTo>
                    <a:lnTo>
                      <a:pt x="1340" y="364"/>
                    </a:lnTo>
                    <a:close/>
                    <a:moveTo>
                      <a:pt x="712" y="220"/>
                    </a:moveTo>
                    <a:lnTo>
                      <a:pt x="712" y="220"/>
                    </a:lnTo>
                    <a:lnTo>
                      <a:pt x="743" y="221"/>
                    </a:lnTo>
                    <a:lnTo>
                      <a:pt x="766" y="222"/>
                    </a:lnTo>
                    <a:lnTo>
                      <a:pt x="782" y="224"/>
                    </a:lnTo>
                    <a:lnTo>
                      <a:pt x="788" y="226"/>
                    </a:lnTo>
                    <a:lnTo>
                      <a:pt x="791" y="228"/>
                    </a:lnTo>
                    <a:lnTo>
                      <a:pt x="791" y="228"/>
                    </a:lnTo>
                    <a:lnTo>
                      <a:pt x="794" y="230"/>
                    </a:lnTo>
                    <a:lnTo>
                      <a:pt x="796" y="232"/>
                    </a:lnTo>
                    <a:lnTo>
                      <a:pt x="799" y="239"/>
                    </a:lnTo>
                    <a:lnTo>
                      <a:pt x="801" y="249"/>
                    </a:lnTo>
                    <a:lnTo>
                      <a:pt x="802" y="262"/>
                    </a:lnTo>
                    <a:lnTo>
                      <a:pt x="802" y="279"/>
                    </a:lnTo>
                    <a:lnTo>
                      <a:pt x="822" y="279"/>
                    </a:lnTo>
                    <a:lnTo>
                      <a:pt x="822" y="279"/>
                    </a:lnTo>
                    <a:lnTo>
                      <a:pt x="821" y="243"/>
                    </a:lnTo>
                    <a:lnTo>
                      <a:pt x="820" y="213"/>
                    </a:lnTo>
                    <a:lnTo>
                      <a:pt x="820" y="213"/>
                    </a:lnTo>
                    <a:lnTo>
                      <a:pt x="821" y="182"/>
                    </a:lnTo>
                    <a:lnTo>
                      <a:pt x="822" y="142"/>
                    </a:lnTo>
                    <a:lnTo>
                      <a:pt x="802" y="142"/>
                    </a:lnTo>
                    <a:lnTo>
                      <a:pt x="802" y="160"/>
                    </a:lnTo>
                    <a:lnTo>
                      <a:pt x="802" y="160"/>
                    </a:lnTo>
                    <a:lnTo>
                      <a:pt x="801" y="172"/>
                    </a:lnTo>
                    <a:lnTo>
                      <a:pt x="800" y="181"/>
                    </a:lnTo>
                    <a:lnTo>
                      <a:pt x="797" y="187"/>
                    </a:lnTo>
                    <a:lnTo>
                      <a:pt x="795" y="189"/>
                    </a:lnTo>
                    <a:lnTo>
                      <a:pt x="793" y="191"/>
                    </a:lnTo>
                    <a:lnTo>
                      <a:pt x="793" y="191"/>
                    </a:lnTo>
                    <a:lnTo>
                      <a:pt x="785" y="194"/>
                    </a:lnTo>
                    <a:lnTo>
                      <a:pt x="768" y="195"/>
                    </a:lnTo>
                    <a:lnTo>
                      <a:pt x="744" y="196"/>
                    </a:lnTo>
                    <a:lnTo>
                      <a:pt x="713" y="196"/>
                    </a:lnTo>
                    <a:lnTo>
                      <a:pt x="713" y="196"/>
                    </a:lnTo>
                    <a:lnTo>
                      <a:pt x="689" y="196"/>
                    </a:lnTo>
                    <a:lnTo>
                      <a:pt x="662" y="194"/>
                    </a:lnTo>
                    <a:lnTo>
                      <a:pt x="662" y="134"/>
                    </a:lnTo>
                    <a:lnTo>
                      <a:pt x="662" y="88"/>
                    </a:lnTo>
                    <a:lnTo>
                      <a:pt x="662" y="88"/>
                    </a:lnTo>
                    <a:lnTo>
                      <a:pt x="663" y="33"/>
                    </a:lnTo>
                    <a:lnTo>
                      <a:pt x="663" y="33"/>
                    </a:lnTo>
                    <a:lnTo>
                      <a:pt x="706" y="30"/>
                    </a:lnTo>
                    <a:lnTo>
                      <a:pt x="747" y="29"/>
                    </a:lnTo>
                    <a:lnTo>
                      <a:pt x="747" y="29"/>
                    </a:lnTo>
                    <a:lnTo>
                      <a:pt x="772" y="30"/>
                    </a:lnTo>
                    <a:lnTo>
                      <a:pt x="794" y="32"/>
                    </a:lnTo>
                    <a:lnTo>
                      <a:pt x="815" y="37"/>
                    </a:lnTo>
                    <a:lnTo>
                      <a:pt x="833" y="43"/>
                    </a:lnTo>
                    <a:lnTo>
                      <a:pt x="833" y="43"/>
                    </a:lnTo>
                    <a:lnTo>
                      <a:pt x="835" y="67"/>
                    </a:lnTo>
                    <a:lnTo>
                      <a:pt x="836" y="96"/>
                    </a:lnTo>
                    <a:lnTo>
                      <a:pt x="857" y="96"/>
                    </a:lnTo>
                    <a:lnTo>
                      <a:pt x="857" y="96"/>
                    </a:lnTo>
                    <a:lnTo>
                      <a:pt x="858" y="70"/>
                    </a:lnTo>
                    <a:lnTo>
                      <a:pt x="860" y="46"/>
                    </a:lnTo>
                    <a:lnTo>
                      <a:pt x="864" y="24"/>
                    </a:lnTo>
                    <a:lnTo>
                      <a:pt x="869" y="6"/>
                    </a:lnTo>
                    <a:lnTo>
                      <a:pt x="869" y="6"/>
                    </a:lnTo>
                    <a:lnTo>
                      <a:pt x="841" y="4"/>
                    </a:lnTo>
                    <a:lnTo>
                      <a:pt x="813" y="4"/>
                    </a:lnTo>
                    <a:lnTo>
                      <a:pt x="760" y="4"/>
                    </a:lnTo>
                    <a:lnTo>
                      <a:pt x="646" y="6"/>
                    </a:lnTo>
                    <a:lnTo>
                      <a:pt x="646" y="6"/>
                    </a:lnTo>
                    <a:lnTo>
                      <a:pt x="606" y="5"/>
                    </a:lnTo>
                    <a:lnTo>
                      <a:pt x="575" y="4"/>
                    </a:lnTo>
                    <a:lnTo>
                      <a:pt x="543" y="4"/>
                    </a:lnTo>
                    <a:lnTo>
                      <a:pt x="543" y="22"/>
                    </a:lnTo>
                    <a:lnTo>
                      <a:pt x="566" y="24"/>
                    </a:lnTo>
                    <a:lnTo>
                      <a:pt x="566" y="24"/>
                    </a:lnTo>
                    <a:lnTo>
                      <a:pt x="583" y="26"/>
                    </a:lnTo>
                    <a:lnTo>
                      <a:pt x="588" y="27"/>
                    </a:lnTo>
                    <a:lnTo>
                      <a:pt x="591" y="29"/>
                    </a:lnTo>
                    <a:lnTo>
                      <a:pt x="591" y="29"/>
                    </a:lnTo>
                    <a:lnTo>
                      <a:pt x="595" y="32"/>
                    </a:lnTo>
                    <a:lnTo>
                      <a:pt x="598" y="37"/>
                    </a:lnTo>
                    <a:lnTo>
                      <a:pt x="598" y="37"/>
                    </a:lnTo>
                    <a:lnTo>
                      <a:pt x="600" y="47"/>
                    </a:lnTo>
                    <a:lnTo>
                      <a:pt x="602" y="67"/>
                    </a:lnTo>
                    <a:lnTo>
                      <a:pt x="602" y="67"/>
                    </a:lnTo>
                    <a:lnTo>
                      <a:pt x="603" y="95"/>
                    </a:lnTo>
                    <a:lnTo>
                      <a:pt x="604" y="133"/>
                    </a:lnTo>
                    <a:lnTo>
                      <a:pt x="604" y="295"/>
                    </a:lnTo>
                    <a:lnTo>
                      <a:pt x="604" y="295"/>
                    </a:lnTo>
                    <a:lnTo>
                      <a:pt x="603" y="346"/>
                    </a:lnTo>
                    <a:lnTo>
                      <a:pt x="601" y="376"/>
                    </a:lnTo>
                    <a:lnTo>
                      <a:pt x="601" y="376"/>
                    </a:lnTo>
                    <a:lnTo>
                      <a:pt x="600" y="386"/>
                    </a:lnTo>
                    <a:lnTo>
                      <a:pt x="598" y="392"/>
                    </a:lnTo>
                    <a:lnTo>
                      <a:pt x="596" y="397"/>
                    </a:lnTo>
                    <a:lnTo>
                      <a:pt x="593" y="400"/>
                    </a:lnTo>
                    <a:lnTo>
                      <a:pt x="593" y="400"/>
                    </a:lnTo>
                    <a:lnTo>
                      <a:pt x="588" y="402"/>
                    </a:lnTo>
                    <a:lnTo>
                      <a:pt x="582" y="404"/>
                    </a:lnTo>
                    <a:lnTo>
                      <a:pt x="572" y="405"/>
                    </a:lnTo>
                    <a:lnTo>
                      <a:pt x="560" y="405"/>
                    </a:lnTo>
                    <a:lnTo>
                      <a:pt x="552" y="405"/>
                    </a:lnTo>
                    <a:lnTo>
                      <a:pt x="552" y="424"/>
                    </a:lnTo>
                    <a:lnTo>
                      <a:pt x="552" y="424"/>
                    </a:lnTo>
                    <a:lnTo>
                      <a:pt x="603" y="423"/>
                    </a:lnTo>
                    <a:lnTo>
                      <a:pt x="643" y="422"/>
                    </a:lnTo>
                    <a:lnTo>
                      <a:pt x="643" y="422"/>
                    </a:lnTo>
                    <a:lnTo>
                      <a:pt x="689" y="423"/>
                    </a:lnTo>
                    <a:lnTo>
                      <a:pt x="756" y="424"/>
                    </a:lnTo>
                    <a:lnTo>
                      <a:pt x="802" y="425"/>
                    </a:lnTo>
                    <a:lnTo>
                      <a:pt x="802" y="425"/>
                    </a:lnTo>
                    <a:lnTo>
                      <a:pt x="835" y="424"/>
                    </a:lnTo>
                    <a:lnTo>
                      <a:pt x="869" y="422"/>
                    </a:lnTo>
                    <a:lnTo>
                      <a:pt x="868" y="408"/>
                    </a:lnTo>
                    <a:lnTo>
                      <a:pt x="868" y="408"/>
                    </a:lnTo>
                    <a:lnTo>
                      <a:pt x="869" y="395"/>
                    </a:lnTo>
                    <a:lnTo>
                      <a:pt x="870" y="376"/>
                    </a:lnTo>
                    <a:lnTo>
                      <a:pt x="876" y="322"/>
                    </a:lnTo>
                    <a:lnTo>
                      <a:pt x="857" y="322"/>
                    </a:lnTo>
                    <a:lnTo>
                      <a:pt x="857" y="322"/>
                    </a:lnTo>
                    <a:lnTo>
                      <a:pt x="849" y="358"/>
                    </a:lnTo>
                    <a:lnTo>
                      <a:pt x="841" y="387"/>
                    </a:lnTo>
                    <a:lnTo>
                      <a:pt x="841" y="387"/>
                    </a:lnTo>
                    <a:lnTo>
                      <a:pt x="826" y="392"/>
                    </a:lnTo>
                    <a:lnTo>
                      <a:pt x="810" y="395"/>
                    </a:lnTo>
                    <a:lnTo>
                      <a:pt x="810" y="395"/>
                    </a:lnTo>
                    <a:lnTo>
                      <a:pt x="786" y="397"/>
                    </a:lnTo>
                    <a:lnTo>
                      <a:pt x="756" y="398"/>
                    </a:lnTo>
                    <a:lnTo>
                      <a:pt x="756" y="398"/>
                    </a:lnTo>
                    <a:lnTo>
                      <a:pt x="707" y="397"/>
                    </a:lnTo>
                    <a:lnTo>
                      <a:pt x="663" y="395"/>
                    </a:lnTo>
                    <a:lnTo>
                      <a:pt x="663" y="395"/>
                    </a:lnTo>
                    <a:lnTo>
                      <a:pt x="662" y="337"/>
                    </a:lnTo>
                    <a:lnTo>
                      <a:pt x="662" y="296"/>
                    </a:lnTo>
                    <a:lnTo>
                      <a:pt x="662" y="222"/>
                    </a:lnTo>
                    <a:lnTo>
                      <a:pt x="662" y="222"/>
                    </a:lnTo>
                    <a:lnTo>
                      <a:pt x="688" y="221"/>
                    </a:lnTo>
                    <a:lnTo>
                      <a:pt x="712" y="220"/>
                    </a:lnTo>
                    <a:lnTo>
                      <a:pt x="712" y="220"/>
                    </a:lnTo>
                    <a:close/>
                    <a:moveTo>
                      <a:pt x="281" y="87"/>
                    </a:moveTo>
                    <a:lnTo>
                      <a:pt x="281" y="87"/>
                    </a:lnTo>
                    <a:lnTo>
                      <a:pt x="306" y="65"/>
                    </a:lnTo>
                    <a:lnTo>
                      <a:pt x="325" y="49"/>
                    </a:lnTo>
                    <a:lnTo>
                      <a:pt x="340" y="37"/>
                    </a:lnTo>
                    <a:lnTo>
                      <a:pt x="350" y="30"/>
                    </a:lnTo>
                    <a:lnTo>
                      <a:pt x="350" y="30"/>
                    </a:lnTo>
                    <a:lnTo>
                      <a:pt x="358" y="26"/>
                    </a:lnTo>
                    <a:lnTo>
                      <a:pt x="366" y="24"/>
                    </a:lnTo>
                    <a:lnTo>
                      <a:pt x="375" y="22"/>
                    </a:lnTo>
                    <a:lnTo>
                      <a:pt x="386" y="22"/>
                    </a:lnTo>
                    <a:lnTo>
                      <a:pt x="402" y="22"/>
                    </a:lnTo>
                    <a:lnTo>
                      <a:pt x="402" y="4"/>
                    </a:lnTo>
                    <a:lnTo>
                      <a:pt x="402" y="4"/>
                    </a:lnTo>
                    <a:lnTo>
                      <a:pt x="376" y="5"/>
                    </a:lnTo>
                    <a:lnTo>
                      <a:pt x="353" y="6"/>
                    </a:lnTo>
                    <a:lnTo>
                      <a:pt x="353" y="6"/>
                    </a:lnTo>
                    <a:lnTo>
                      <a:pt x="329" y="5"/>
                    </a:lnTo>
                    <a:lnTo>
                      <a:pt x="299" y="4"/>
                    </a:lnTo>
                    <a:lnTo>
                      <a:pt x="299" y="24"/>
                    </a:lnTo>
                    <a:lnTo>
                      <a:pt x="215" y="111"/>
                    </a:lnTo>
                    <a:lnTo>
                      <a:pt x="215" y="111"/>
                    </a:lnTo>
                    <a:lnTo>
                      <a:pt x="180" y="146"/>
                    </a:lnTo>
                    <a:lnTo>
                      <a:pt x="158" y="169"/>
                    </a:lnTo>
                    <a:lnTo>
                      <a:pt x="158" y="169"/>
                    </a:lnTo>
                    <a:lnTo>
                      <a:pt x="139" y="185"/>
                    </a:lnTo>
                    <a:lnTo>
                      <a:pt x="117" y="205"/>
                    </a:lnTo>
                    <a:lnTo>
                      <a:pt x="112" y="205"/>
                    </a:lnTo>
                    <a:lnTo>
                      <a:pt x="112" y="124"/>
                    </a:lnTo>
                    <a:lnTo>
                      <a:pt x="112" y="124"/>
                    </a:lnTo>
                    <a:lnTo>
                      <a:pt x="112" y="73"/>
                    </a:lnTo>
                    <a:lnTo>
                      <a:pt x="113" y="47"/>
                    </a:lnTo>
                    <a:lnTo>
                      <a:pt x="113" y="47"/>
                    </a:lnTo>
                    <a:lnTo>
                      <a:pt x="114" y="41"/>
                    </a:lnTo>
                    <a:lnTo>
                      <a:pt x="115" y="36"/>
                    </a:lnTo>
                    <a:lnTo>
                      <a:pt x="118" y="31"/>
                    </a:lnTo>
                    <a:lnTo>
                      <a:pt x="121" y="28"/>
                    </a:lnTo>
                    <a:lnTo>
                      <a:pt x="121" y="28"/>
                    </a:lnTo>
                    <a:lnTo>
                      <a:pt x="124" y="26"/>
                    </a:lnTo>
                    <a:lnTo>
                      <a:pt x="129" y="24"/>
                    </a:lnTo>
                    <a:lnTo>
                      <a:pt x="136" y="23"/>
                    </a:lnTo>
                    <a:lnTo>
                      <a:pt x="145" y="23"/>
                    </a:lnTo>
                    <a:lnTo>
                      <a:pt x="169" y="22"/>
                    </a:lnTo>
                    <a:lnTo>
                      <a:pt x="169" y="4"/>
                    </a:lnTo>
                    <a:lnTo>
                      <a:pt x="169" y="4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46" y="5"/>
                    </a:lnTo>
                    <a:lnTo>
                      <a:pt x="0" y="4"/>
                    </a:lnTo>
                    <a:lnTo>
                      <a:pt x="0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34" y="22"/>
                    </a:lnTo>
                    <a:lnTo>
                      <a:pt x="42" y="24"/>
                    </a:lnTo>
                    <a:lnTo>
                      <a:pt x="48" y="27"/>
                    </a:lnTo>
                    <a:lnTo>
                      <a:pt x="51" y="29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4" y="42"/>
                    </a:lnTo>
                    <a:lnTo>
                      <a:pt x="56" y="60"/>
                    </a:lnTo>
                    <a:lnTo>
                      <a:pt x="57" y="87"/>
                    </a:lnTo>
                    <a:lnTo>
                      <a:pt x="57" y="123"/>
                    </a:lnTo>
                    <a:lnTo>
                      <a:pt x="57" y="322"/>
                    </a:lnTo>
                    <a:lnTo>
                      <a:pt x="57" y="322"/>
                    </a:lnTo>
                    <a:lnTo>
                      <a:pt x="57" y="351"/>
                    </a:lnTo>
                    <a:lnTo>
                      <a:pt x="56" y="373"/>
                    </a:lnTo>
                    <a:lnTo>
                      <a:pt x="54" y="389"/>
                    </a:lnTo>
                    <a:lnTo>
                      <a:pt x="52" y="397"/>
                    </a:lnTo>
                    <a:lnTo>
                      <a:pt x="52" y="397"/>
                    </a:lnTo>
                    <a:lnTo>
                      <a:pt x="48" y="400"/>
                    </a:lnTo>
                    <a:lnTo>
                      <a:pt x="42" y="403"/>
                    </a:lnTo>
                    <a:lnTo>
                      <a:pt x="34" y="405"/>
                    </a:lnTo>
                    <a:lnTo>
                      <a:pt x="24" y="405"/>
                    </a:lnTo>
                    <a:lnTo>
                      <a:pt x="0" y="405"/>
                    </a:lnTo>
                    <a:lnTo>
                      <a:pt x="0" y="424"/>
                    </a:lnTo>
                    <a:lnTo>
                      <a:pt x="0" y="424"/>
                    </a:lnTo>
                    <a:lnTo>
                      <a:pt x="43" y="423"/>
                    </a:lnTo>
                    <a:lnTo>
                      <a:pt x="84" y="422"/>
                    </a:lnTo>
                    <a:lnTo>
                      <a:pt x="84" y="422"/>
                    </a:lnTo>
                    <a:lnTo>
                      <a:pt x="124" y="423"/>
                    </a:lnTo>
                    <a:lnTo>
                      <a:pt x="169" y="424"/>
                    </a:lnTo>
                    <a:lnTo>
                      <a:pt x="169" y="405"/>
                    </a:lnTo>
                    <a:lnTo>
                      <a:pt x="146" y="405"/>
                    </a:lnTo>
                    <a:lnTo>
                      <a:pt x="146" y="405"/>
                    </a:lnTo>
                    <a:lnTo>
                      <a:pt x="134" y="404"/>
                    </a:lnTo>
                    <a:lnTo>
                      <a:pt x="125" y="403"/>
                    </a:lnTo>
                    <a:lnTo>
                      <a:pt x="122" y="401"/>
                    </a:lnTo>
                    <a:lnTo>
                      <a:pt x="119" y="399"/>
                    </a:lnTo>
                    <a:lnTo>
                      <a:pt x="117" y="397"/>
                    </a:lnTo>
                    <a:lnTo>
                      <a:pt x="114" y="395"/>
                    </a:lnTo>
                    <a:lnTo>
                      <a:pt x="114" y="395"/>
                    </a:lnTo>
                    <a:lnTo>
                      <a:pt x="113" y="388"/>
                    </a:lnTo>
                    <a:lnTo>
                      <a:pt x="112" y="373"/>
                    </a:lnTo>
                    <a:lnTo>
                      <a:pt x="112" y="323"/>
                    </a:lnTo>
                    <a:lnTo>
                      <a:pt x="112" y="233"/>
                    </a:lnTo>
                    <a:lnTo>
                      <a:pt x="112" y="233"/>
                    </a:lnTo>
                    <a:lnTo>
                      <a:pt x="112" y="228"/>
                    </a:lnTo>
                    <a:lnTo>
                      <a:pt x="113" y="223"/>
                    </a:lnTo>
                    <a:lnTo>
                      <a:pt x="115" y="221"/>
                    </a:lnTo>
                    <a:lnTo>
                      <a:pt x="119" y="220"/>
                    </a:lnTo>
                    <a:lnTo>
                      <a:pt x="119" y="220"/>
                    </a:lnTo>
                    <a:lnTo>
                      <a:pt x="123" y="223"/>
                    </a:lnTo>
                    <a:lnTo>
                      <a:pt x="131" y="231"/>
                    </a:lnTo>
                    <a:lnTo>
                      <a:pt x="334" y="424"/>
                    </a:lnTo>
                    <a:lnTo>
                      <a:pt x="334" y="424"/>
                    </a:lnTo>
                    <a:lnTo>
                      <a:pt x="356" y="423"/>
                    </a:lnTo>
                    <a:lnTo>
                      <a:pt x="376" y="422"/>
                    </a:lnTo>
                    <a:lnTo>
                      <a:pt x="376" y="422"/>
                    </a:lnTo>
                    <a:lnTo>
                      <a:pt x="396" y="423"/>
                    </a:lnTo>
                    <a:lnTo>
                      <a:pt x="419" y="424"/>
                    </a:lnTo>
                    <a:lnTo>
                      <a:pt x="419" y="405"/>
                    </a:lnTo>
                    <a:lnTo>
                      <a:pt x="419" y="405"/>
                    </a:lnTo>
                    <a:lnTo>
                      <a:pt x="407" y="405"/>
                    </a:lnTo>
                    <a:lnTo>
                      <a:pt x="400" y="403"/>
                    </a:lnTo>
                    <a:lnTo>
                      <a:pt x="400" y="403"/>
                    </a:lnTo>
                    <a:lnTo>
                      <a:pt x="394" y="401"/>
                    </a:lnTo>
                    <a:lnTo>
                      <a:pt x="389" y="396"/>
                    </a:lnTo>
                    <a:lnTo>
                      <a:pt x="370" y="378"/>
                    </a:lnTo>
                    <a:lnTo>
                      <a:pt x="169" y="191"/>
                    </a:lnTo>
                    <a:lnTo>
                      <a:pt x="281" y="8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69" name="Google Shape;169;p30"/>
              <p:cNvSpPr/>
              <p:nvPr/>
            </p:nvSpPr>
            <p:spPr>
              <a:xfrm>
                <a:off x="5529263" y="1169988"/>
                <a:ext cx="1588" cy="158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70" name="Google Shape;170;p30"/>
              <p:cNvSpPr/>
              <p:nvPr/>
            </p:nvSpPr>
            <p:spPr>
              <a:xfrm>
                <a:off x="5416551" y="939800"/>
                <a:ext cx="158750" cy="282575"/>
              </a:xfrm>
              <a:custGeom>
                <a:rect b="b" l="l" r="r" t="t"/>
                <a:pathLst>
                  <a:path extrusionOk="0" h="178" w="100">
                    <a:moveTo>
                      <a:pt x="98" y="27"/>
                    </a:moveTo>
                    <a:lnTo>
                      <a:pt x="57" y="0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0" y="1"/>
                    </a:lnTo>
                    <a:lnTo>
                      <a:pt x="48" y="1"/>
                    </a:lnTo>
                    <a:lnTo>
                      <a:pt x="47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3" y="5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6" y="29"/>
                    </a:lnTo>
                    <a:lnTo>
                      <a:pt x="26" y="32"/>
                    </a:lnTo>
                    <a:lnTo>
                      <a:pt x="26" y="33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8" y="38"/>
                    </a:lnTo>
                    <a:lnTo>
                      <a:pt x="27" y="40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4" y="42"/>
                    </a:lnTo>
                    <a:lnTo>
                      <a:pt x="23" y="44"/>
                    </a:lnTo>
                    <a:lnTo>
                      <a:pt x="22" y="47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2" y="54"/>
                    </a:lnTo>
                    <a:lnTo>
                      <a:pt x="22" y="54"/>
                    </a:lnTo>
                    <a:lnTo>
                      <a:pt x="22" y="58"/>
                    </a:lnTo>
                    <a:lnTo>
                      <a:pt x="22" y="59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3" y="61"/>
                    </a:lnTo>
                    <a:lnTo>
                      <a:pt x="24" y="62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9" y="68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3" y="75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1" y="83"/>
                    </a:lnTo>
                    <a:lnTo>
                      <a:pt x="41" y="83"/>
                    </a:lnTo>
                    <a:lnTo>
                      <a:pt x="43" y="87"/>
                    </a:lnTo>
                    <a:lnTo>
                      <a:pt x="43" y="87"/>
                    </a:lnTo>
                    <a:lnTo>
                      <a:pt x="43" y="87"/>
                    </a:lnTo>
                    <a:lnTo>
                      <a:pt x="43" y="87"/>
                    </a:lnTo>
                    <a:lnTo>
                      <a:pt x="43" y="88"/>
                    </a:lnTo>
                    <a:lnTo>
                      <a:pt x="41" y="89"/>
                    </a:lnTo>
                    <a:lnTo>
                      <a:pt x="40" y="89"/>
                    </a:lnTo>
                    <a:lnTo>
                      <a:pt x="40" y="89"/>
                    </a:lnTo>
                    <a:lnTo>
                      <a:pt x="38" y="90"/>
                    </a:lnTo>
                    <a:lnTo>
                      <a:pt x="37" y="90"/>
                    </a:lnTo>
                    <a:lnTo>
                      <a:pt x="37" y="90"/>
                    </a:lnTo>
                    <a:lnTo>
                      <a:pt x="37" y="90"/>
                    </a:lnTo>
                    <a:lnTo>
                      <a:pt x="35" y="91"/>
                    </a:lnTo>
                    <a:lnTo>
                      <a:pt x="25" y="98"/>
                    </a:lnTo>
                    <a:lnTo>
                      <a:pt x="25" y="98"/>
                    </a:lnTo>
                    <a:lnTo>
                      <a:pt x="24" y="100"/>
                    </a:lnTo>
                    <a:lnTo>
                      <a:pt x="23" y="102"/>
                    </a:lnTo>
                    <a:lnTo>
                      <a:pt x="23" y="103"/>
                    </a:lnTo>
                    <a:lnTo>
                      <a:pt x="23" y="103"/>
                    </a:lnTo>
                    <a:lnTo>
                      <a:pt x="22" y="103"/>
                    </a:lnTo>
                    <a:lnTo>
                      <a:pt x="22" y="103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17" y="104"/>
                    </a:lnTo>
                    <a:lnTo>
                      <a:pt x="14" y="105"/>
                    </a:lnTo>
                    <a:lnTo>
                      <a:pt x="14" y="105"/>
                    </a:lnTo>
                    <a:lnTo>
                      <a:pt x="10" y="107"/>
                    </a:lnTo>
                    <a:lnTo>
                      <a:pt x="8" y="110"/>
                    </a:lnTo>
                    <a:lnTo>
                      <a:pt x="6" y="112"/>
                    </a:lnTo>
                    <a:lnTo>
                      <a:pt x="6" y="112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0" y="125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8"/>
                    </a:lnTo>
                    <a:lnTo>
                      <a:pt x="1" y="138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8" y="147"/>
                    </a:lnTo>
                    <a:lnTo>
                      <a:pt x="10" y="148"/>
                    </a:lnTo>
                    <a:lnTo>
                      <a:pt x="14" y="148"/>
                    </a:lnTo>
                    <a:lnTo>
                      <a:pt x="14" y="148"/>
                    </a:lnTo>
                    <a:lnTo>
                      <a:pt x="17" y="152"/>
                    </a:lnTo>
                    <a:lnTo>
                      <a:pt x="17" y="152"/>
                    </a:lnTo>
                    <a:lnTo>
                      <a:pt x="19" y="154"/>
                    </a:lnTo>
                    <a:lnTo>
                      <a:pt x="20" y="154"/>
                    </a:lnTo>
                    <a:lnTo>
                      <a:pt x="21" y="155"/>
                    </a:lnTo>
                    <a:lnTo>
                      <a:pt x="21" y="155"/>
                    </a:lnTo>
                    <a:lnTo>
                      <a:pt x="21" y="155"/>
                    </a:lnTo>
                    <a:lnTo>
                      <a:pt x="21" y="157"/>
                    </a:lnTo>
                    <a:lnTo>
                      <a:pt x="21" y="157"/>
                    </a:lnTo>
                    <a:lnTo>
                      <a:pt x="23" y="159"/>
                    </a:lnTo>
                    <a:lnTo>
                      <a:pt x="26" y="161"/>
                    </a:lnTo>
                    <a:lnTo>
                      <a:pt x="26" y="161"/>
                    </a:lnTo>
                    <a:lnTo>
                      <a:pt x="29" y="161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34" y="159"/>
                    </a:lnTo>
                    <a:lnTo>
                      <a:pt x="35" y="160"/>
                    </a:lnTo>
                    <a:lnTo>
                      <a:pt x="35" y="160"/>
                    </a:lnTo>
                    <a:lnTo>
                      <a:pt x="35" y="161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1" y="172"/>
                    </a:lnTo>
                    <a:lnTo>
                      <a:pt x="31" y="172"/>
                    </a:lnTo>
                    <a:lnTo>
                      <a:pt x="31" y="175"/>
                    </a:lnTo>
                    <a:lnTo>
                      <a:pt x="33" y="177"/>
                    </a:lnTo>
                    <a:lnTo>
                      <a:pt x="35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9" y="178"/>
                    </a:lnTo>
                    <a:lnTo>
                      <a:pt x="39" y="178"/>
                    </a:lnTo>
                    <a:lnTo>
                      <a:pt x="43" y="177"/>
                    </a:lnTo>
                    <a:lnTo>
                      <a:pt x="43" y="177"/>
                    </a:lnTo>
                    <a:lnTo>
                      <a:pt x="45" y="176"/>
                    </a:lnTo>
                    <a:lnTo>
                      <a:pt x="47" y="174"/>
                    </a:lnTo>
                    <a:lnTo>
                      <a:pt x="48" y="172"/>
                    </a:lnTo>
                    <a:lnTo>
                      <a:pt x="48" y="172"/>
                    </a:lnTo>
                    <a:lnTo>
                      <a:pt x="52" y="167"/>
                    </a:lnTo>
                    <a:lnTo>
                      <a:pt x="52" y="167"/>
                    </a:lnTo>
                    <a:lnTo>
                      <a:pt x="54" y="165"/>
                    </a:lnTo>
                    <a:lnTo>
                      <a:pt x="54" y="164"/>
                    </a:lnTo>
                    <a:lnTo>
                      <a:pt x="55" y="163"/>
                    </a:lnTo>
                    <a:lnTo>
                      <a:pt x="55" y="163"/>
                    </a:lnTo>
                    <a:lnTo>
                      <a:pt x="57" y="159"/>
                    </a:lnTo>
                    <a:lnTo>
                      <a:pt x="59" y="155"/>
                    </a:lnTo>
                    <a:lnTo>
                      <a:pt x="59" y="155"/>
                    </a:lnTo>
                    <a:lnTo>
                      <a:pt x="62" y="152"/>
                    </a:lnTo>
                    <a:lnTo>
                      <a:pt x="62" y="152"/>
                    </a:lnTo>
                    <a:lnTo>
                      <a:pt x="67" y="147"/>
                    </a:lnTo>
                    <a:lnTo>
                      <a:pt x="67" y="147"/>
                    </a:lnTo>
                    <a:lnTo>
                      <a:pt x="70" y="145"/>
                    </a:lnTo>
                    <a:lnTo>
                      <a:pt x="71" y="144"/>
                    </a:lnTo>
                    <a:lnTo>
                      <a:pt x="71" y="144"/>
                    </a:lnTo>
                    <a:lnTo>
                      <a:pt x="71" y="144"/>
                    </a:lnTo>
                    <a:lnTo>
                      <a:pt x="72" y="14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5" y="140"/>
                    </a:lnTo>
                    <a:lnTo>
                      <a:pt x="76" y="138"/>
                    </a:lnTo>
                    <a:lnTo>
                      <a:pt x="76" y="138"/>
                    </a:lnTo>
                    <a:lnTo>
                      <a:pt x="76" y="136"/>
                    </a:lnTo>
                    <a:lnTo>
                      <a:pt x="76" y="134"/>
                    </a:lnTo>
                    <a:lnTo>
                      <a:pt x="76" y="134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77" y="131"/>
                    </a:lnTo>
                    <a:lnTo>
                      <a:pt x="77" y="131"/>
                    </a:lnTo>
                    <a:lnTo>
                      <a:pt x="79" y="129"/>
                    </a:lnTo>
                    <a:lnTo>
                      <a:pt x="80" y="127"/>
                    </a:lnTo>
                    <a:lnTo>
                      <a:pt x="80" y="127"/>
                    </a:lnTo>
                    <a:lnTo>
                      <a:pt x="86" y="114"/>
                    </a:lnTo>
                    <a:lnTo>
                      <a:pt x="89" y="100"/>
                    </a:lnTo>
                    <a:lnTo>
                      <a:pt x="92" y="86"/>
                    </a:lnTo>
                    <a:lnTo>
                      <a:pt x="94" y="71"/>
                    </a:lnTo>
                    <a:lnTo>
                      <a:pt x="94" y="71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4" y="66"/>
                    </a:lnTo>
                    <a:lnTo>
                      <a:pt x="93" y="64"/>
                    </a:lnTo>
                    <a:lnTo>
                      <a:pt x="93" y="64"/>
                    </a:lnTo>
                    <a:lnTo>
                      <a:pt x="91" y="63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7" y="63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85" y="65"/>
                    </a:lnTo>
                    <a:lnTo>
                      <a:pt x="85" y="65"/>
                    </a:lnTo>
                    <a:lnTo>
                      <a:pt x="84" y="65"/>
                    </a:lnTo>
                    <a:lnTo>
                      <a:pt x="84" y="65"/>
                    </a:lnTo>
                    <a:lnTo>
                      <a:pt x="81" y="64"/>
                    </a:lnTo>
                    <a:lnTo>
                      <a:pt x="81" y="64"/>
                    </a:lnTo>
                    <a:lnTo>
                      <a:pt x="82" y="62"/>
                    </a:lnTo>
                    <a:lnTo>
                      <a:pt x="82" y="62"/>
                    </a:lnTo>
                    <a:lnTo>
                      <a:pt x="82" y="62"/>
                    </a:lnTo>
                    <a:lnTo>
                      <a:pt x="84" y="60"/>
                    </a:lnTo>
                    <a:lnTo>
                      <a:pt x="84" y="60"/>
                    </a:lnTo>
                    <a:lnTo>
                      <a:pt x="84" y="60"/>
                    </a:lnTo>
                    <a:lnTo>
                      <a:pt x="84" y="60"/>
                    </a:lnTo>
                    <a:lnTo>
                      <a:pt x="89" y="59"/>
                    </a:lnTo>
                    <a:lnTo>
                      <a:pt x="89" y="59"/>
                    </a:lnTo>
                    <a:lnTo>
                      <a:pt x="91" y="58"/>
                    </a:lnTo>
                    <a:lnTo>
                      <a:pt x="92" y="56"/>
                    </a:lnTo>
                    <a:lnTo>
                      <a:pt x="92" y="56"/>
                    </a:lnTo>
                    <a:lnTo>
                      <a:pt x="93" y="50"/>
                    </a:lnTo>
                    <a:lnTo>
                      <a:pt x="93" y="50"/>
                    </a:lnTo>
                    <a:lnTo>
                      <a:pt x="97" y="42"/>
                    </a:lnTo>
                    <a:lnTo>
                      <a:pt x="100" y="33"/>
                    </a:lnTo>
                    <a:lnTo>
                      <a:pt x="100" y="33"/>
                    </a:lnTo>
                    <a:lnTo>
                      <a:pt x="100" y="31"/>
                    </a:lnTo>
                    <a:lnTo>
                      <a:pt x="100" y="31"/>
                    </a:lnTo>
                    <a:lnTo>
                      <a:pt x="100" y="29"/>
                    </a:lnTo>
                    <a:lnTo>
                      <a:pt x="98" y="27"/>
                    </a:lnTo>
                    <a:lnTo>
                      <a:pt x="98" y="27"/>
                    </a:lnTo>
                    <a:close/>
                    <a:moveTo>
                      <a:pt x="72" y="123"/>
                    </a:moveTo>
                    <a:lnTo>
                      <a:pt x="72" y="123"/>
                    </a:lnTo>
                    <a:lnTo>
                      <a:pt x="71" y="124"/>
                    </a:lnTo>
                    <a:lnTo>
                      <a:pt x="71" y="124"/>
                    </a:lnTo>
                    <a:lnTo>
                      <a:pt x="71" y="124"/>
                    </a:lnTo>
                    <a:lnTo>
                      <a:pt x="71" y="124"/>
                    </a:lnTo>
                    <a:lnTo>
                      <a:pt x="71" y="124"/>
                    </a:lnTo>
                    <a:lnTo>
                      <a:pt x="71" y="124"/>
                    </a:lnTo>
                    <a:lnTo>
                      <a:pt x="71" y="124"/>
                    </a:lnTo>
                    <a:lnTo>
                      <a:pt x="67" y="127"/>
                    </a:lnTo>
                    <a:lnTo>
                      <a:pt x="65" y="128"/>
                    </a:lnTo>
                    <a:lnTo>
                      <a:pt x="64" y="129"/>
                    </a:lnTo>
                    <a:lnTo>
                      <a:pt x="63" y="130"/>
                    </a:lnTo>
                    <a:lnTo>
                      <a:pt x="63" y="130"/>
                    </a:lnTo>
                    <a:lnTo>
                      <a:pt x="63" y="132"/>
                    </a:lnTo>
                    <a:lnTo>
                      <a:pt x="63" y="134"/>
                    </a:lnTo>
                    <a:lnTo>
                      <a:pt x="63" y="136"/>
                    </a:lnTo>
                    <a:lnTo>
                      <a:pt x="65" y="137"/>
                    </a:lnTo>
                    <a:lnTo>
                      <a:pt x="65" y="137"/>
                    </a:lnTo>
                    <a:lnTo>
                      <a:pt x="65" y="137"/>
                    </a:lnTo>
                    <a:lnTo>
                      <a:pt x="60" y="141"/>
                    </a:lnTo>
                    <a:lnTo>
                      <a:pt x="60" y="141"/>
                    </a:lnTo>
                    <a:lnTo>
                      <a:pt x="56" y="144"/>
                    </a:lnTo>
                    <a:lnTo>
                      <a:pt x="55" y="145"/>
                    </a:lnTo>
                    <a:lnTo>
                      <a:pt x="53" y="148"/>
                    </a:lnTo>
                    <a:lnTo>
                      <a:pt x="53" y="148"/>
                    </a:lnTo>
                    <a:lnTo>
                      <a:pt x="53" y="148"/>
                    </a:lnTo>
                    <a:lnTo>
                      <a:pt x="48" y="153"/>
                    </a:lnTo>
                    <a:lnTo>
                      <a:pt x="45" y="159"/>
                    </a:lnTo>
                    <a:lnTo>
                      <a:pt x="45" y="159"/>
                    </a:lnTo>
                    <a:lnTo>
                      <a:pt x="44" y="160"/>
                    </a:lnTo>
                    <a:lnTo>
                      <a:pt x="44" y="160"/>
                    </a:lnTo>
                    <a:lnTo>
                      <a:pt x="44" y="160"/>
                    </a:lnTo>
                    <a:lnTo>
                      <a:pt x="44" y="157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39" y="151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33" y="150"/>
                    </a:lnTo>
                    <a:lnTo>
                      <a:pt x="32" y="150"/>
                    </a:lnTo>
                    <a:lnTo>
                      <a:pt x="31" y="150"/>
                    </a:lnTo>
                    <a:lnTo>
                      <a:pt x="31" y="150"/>
                    </a:lnTo>
                    <a:lnTo>
                      <a:pt x="29" y="150"/>
                    </a:lnTo>
                    <a:lnTo>
                      <a:pt x="28" y="148"/>
                    </a:lnTo>
                    <a:lnTo>
                      <a:pt x="27" y="147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3" y="143"/>
                    </a:lnTo>
                    <a:lnTo>
                      <a:pt x="21" y="142"/>
                    </a:lnTo>
                    <a:lnTo>
                      <a:pt x="21" y="141"/>
                    </a:lnTo>
                    <a:lnTo>
                      <a:pt x="20" y="141"/>
                    </a:lnTo>
                    <a:lnTo>
                      <a:pt x="20" y="141"/>
                    </a:lnTo>
                    <a:lnTo>
                      <a:pt x="20" y="141"/>
                    </a:lnTo>
                    <a:lnTo>
                      <a:pt x="18" y="13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3" y="139"/>
                    </a:lnTo>
                    <a:lnTo>
                      <a:pt x="13" y="139"/>
                    </a:lnTo>
                    <a:lnTo>
                      <a:pt x="10" y="135"/>
                    </a:lnTo>
                    <a:lnTo>
                      <a:pt x="12" y="131"/>
                    </a:lnTo>
                    <a:lnTo>
                      <a:pt x="12" y="131"/>
                    </a:lnTo>
                    <a:lnTo>
                      <a:pt x="12" y="129"/>
                    </a:lnTo>
                    <a:lnTo>
                      <a:pt x="11" y="126"/>
                    </a:lnTo>
                    <a:lnTo>
                      <a:pt x="10" y="125"/>
                    </a:lnTo>
                    <a:lnTo>
                      <a:pt x="10" y="125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7" y="115"/>
                    </a:lnTo>
                    <a:lnTo>
                      <a:pt x="19" y="113"/>
                    </a:lnTo>
                    <a:lnTo>
                      <a:pt x="20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23" y="113"/>
                    </a:lnTo>
                    <a:lnTo>
                      <a:pt x="24" y="112"/>
                    </a:lnTo>
                    <a:lnTo>
                      <a:pt x="24" y="112"/>
                    </a:lnTo>
                    <a:lnTo>
                      <a:pt x="24" y="112"/>
                    </a:lnTo>
                    <a:lnTo>
                      <a:pt x="27" y="111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30" y="110"/>
                    </a:lnTo>
                    <a:lnTo>
                      <a:pt x="31" y="109"/>
                    </a:lnTo>
                    <a:lnTo>
                      <a:pt x="32" y="108"/>
                    </a:lnTo>
                    <a:lnTo>
                      <a:pt x="32" y="106"/>
                    </a:lnTo>
                    <a:lnTo>
                      <a:pt x="32" y="104"/>
                    </a:lnTo>
                    <a:lnTo>
                      <a:pt x="40" y="99"/>
                    </a:lnTo>
                    <a:lnTo>
                      <a:pt x="40" y="99"/>
                    </a:lnTo>
                    <a:lnTo>
                      <a:pt x="41" y="99"/>
                    </a:lnTo>
                    <a:lnTo>
                      <a:pt x="43" y="98"/>
                    </a:lnTo>
                    <a:lnTo>
                      <a:pt x="43" y="98"/>
                    </a:lnTo>
                    <a:lnTo>
                      <a:pt x="45" y="97"/>
                    </a:lnTo>
                    <a:lnTo>
                      <a:pt x="45" y="97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50" y="95"/>
                    </a:lnTo>
                    <a:lnTo>
                      <a:pt x="50" y="94"/>
                    </a:lnTo>
                    <a:lnTo>
                      <a:pt x="51" y="94"/>
                    </a:lnTo>
                    <a:lnTo>
                      <a:pt x="51" y="94"/>
                    </a:lnTo>
                    <a:lnTo>
                      <a:pt x="54" y="93"/>
                    </a:lnTo>
                    <a:lnTo>
                      <a:pt x="55" y="91"/>
                    </a:lnTo>
                    <a:lnTo>
                      <a:pt x="55" y="90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53" y="82"/>
                    </a:lnTo>
                    <a:lnTo>
                      <a:pt x="53" y="82"/>
                    </a:lnTo>
                    <a:lnTo>
                      <a:pt x="53" y="82"/>
                    </a:lnTo>
                    <a:lnTo>
                      <a:pt x="51" y="80"/>
                    </a:lnTo>
                    <a:lnTo>
                      <a:pt x="51" y="80"/>
                    </a:lnTo>
                    <a:lnTo>
                      <a:pt x="43" y="71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38" y="66"/>
                    </a:lnTo>
                    <a:lnTo>
                      <a:pt x="37" y="63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7" y="59"/>
                    </a:lnTo>
                    <a:lnTo>
                      <a:pt x="36" y="57"/>
                    </a:lnTo>
                    <a:lnTo>
                      <a:pt x="34" y="55"/>
                    </a:lnTo>
                    <a:lnTo>
                      <a:pt x="33" y="55"/>
                    </a:lnTo>
                    <a:lnTo>
                      <a:pt x="33" y="55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1" y="49"/>
                    </a:lnTo>
                    <a:lnTo>
                      <a:pt x="31" y="48"/>
                    </a:lnTo>
                    <a:lnTo>
                      <a:pt x="32" y="48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8" y="40"/>
                    </a:lnTo>
                    <a:lnTo>
                      <a:pt x="38" y="39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9" y="37"/>
                    </a:lnTo>
                    <a:lnTo>
                      <a:pt x="39" y="37"/>
                    </a:lnTo>
                    <a:lnTo>
                      <a:pt x="38" y="36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3" y="24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4" y="9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88" y="39"/>
                    </a:lnTo>
                    <a:lnTo>
                      <a:pt x="85" y="46"/>
                    </a:lnTo>
                    <a:lnTo>
                      <a:pt x="85" y="46"/>
                    </a:lnTo>
                    <a:lnTo>
                      <a:pt x="85" y="46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4" y="50"/>
                    </a:lnTo>
                    <a:lnTo>
                      <a:pt x="82" y="50"/>
                    </a:lnTo>
                    <a:lnTo>
                      <a:pt x="80" y="50"/>
                    </a:lnTo>
                    <a:lnTo>
                      <a:pt x="80" y="50"/>
                    </a:lnTo>
                    <a:lnTo>
                      <a:pt x="77" y="51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75" y="54"/>
                    </a:lnTo>
                    <a:lnTo>
                      <a:pt x="75" y="54"/>
                    </a:lnTo>
                    <a:lnTo>
                      <a:pt x="74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3" y="59"/>
                    </a:lnTo>
                    <a:lnTo>
                      <a:pt x="73" y="59"/>
                    </a:lnTo>
                    <a:lnTo>
                      <a:pt x="72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0" y="63"/>
                    </a:lnTo>
                    <a:lnTo>
                      <a:pt x="70" y="63"/>
                    </a:lnTo>
                    <a:lnTo>
                      <a:pt x="70" y="65"/>
                    </a:lnTo>
                    <a:lnTo>
                      <a:pt x="70" y="68"/>
                    </a:lnTo>
                    <a:lnTo>
                      <a:pt x="70" y="68"/>
                    </a:lnTo>
                    <a:lnTo>
                      <a:pt x="74" y="72"/>
                    </a:lnTo>
                    <a:lnTo>
                      <a:pt x="74" y="72"/>
                    </a:lnTo>
                    <a:lnTo>
                      <a:pt x="76" y="73"/>
                    </a:lnTo>
                    <a:lnTo>
                      <a:pt x="79" y="73"/>
                    </a:lnTo>
                    <a:lnTo>
                      <a:pt x="79" y="73"/>
                    </a:lnTo>
                    <a:lnTo>
                      <a:pt x="82" y="75"/>
                    </a:lnTo>
                    <a:lnTo>
                      <a:pt x="82" y="75"/>
                    </a:lnTo>
                    <a:lnTo>
                      <a:pt x="84" y="75"/>
                    </a:lnTo>
                    <a:lnTo>
                      <a:pt x="84" y="75"/>
                    </a:lnTo>
                    <a:lnTo>
                      <a:pt x="82" y="88"/>
                    </a:lnTo>
                    <a:lnTo>
                      <a:pt x="79" y="100"/>
                    </a:lnTo>
                    <a:lnTo>
                      <a:pt x="76" y="111"/>
                    </a:lnTo>
                    <a:lnTo>
                      <a:pt x="72" y="123"/>
                    </a:lnTo>
                    <a:lnTo>
                      <a:pt x="72" y="123"/>
                    </a:lnTo>
                    <a:close/>
                    <a:moveTo>
                      <a:pt x="71" y="144"/>
                    </a:moveTo>
                    <a:lnTo>
                      <a:pt x="71" y="144"/>
                    </a:lnTo>
                    <a:lnTo>
                      <a:pt x="71" y="144"/>
                    </a:lnTo>
                    <a:lnTo>
                      <a:pt x="71" y="1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71" name="Google Shape;171;p30"/>
              <p:cNvSpPr/>
              <p:nvPr/>
            </p:nvSpPr>
            <p:spPr>
              <a:xfrm>
                <a:off x="4919663" y="728663"/>
                <a:ext cx="782638" cy="939800"/>
              </a:xfrm>
              <a:custGeom>
                <a:rect b="b" l="l" r="r" t="t"/>
                <a:pathLst>
                  <a:path extrusionOk="0" h="592" w="493">
                    <a:moveTo>
                      <a:pt x="309" y="75"/>
                    </a:moveTo>
                    <a:lnTo>
                      <a:pt x="309" y="75"/>
                    </a:lnTo>
                    <a:lnTo>
                      <a:pt x="310" y="70"/>
                    </a:lnTo>
                    <a:lnTo>
                      <a:pt x="314" y="61"/>
                    </a:lnTo>
                    <a:lnTo>
                      <a:pt x="327" y="36"/>
                    </a:lnTo>
                    <a:lnTo>
                      <a:pt x="347" y="0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67" y="36"/>
                    </a:lnTo>
                    <a:lnTo>
                      <a:pt x="179" y="62"/>
                    </a:lnTo>
                    <a:lnTo>
                      <a:pt x="184" y="75"/>
                    </a:lnTo>
                    <a:lnTo>
                      <a:pt x="184" y="75"/>
                    </a:lnTo>
                    <a:lnTo>
                      <a:pt x="94" y="75"/>
                    </a:lnTo>
                    <a:lnTo>
                      <a:pt x="31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1" y="133"/>
                    </a:lnTo>
                    <a:lnTo>
                      <a:pt x="2" y="183"/>
                    </a:lnTo>
                    <a:lnTo>
                      <a:pt x="2" y="229"/>
                    </a:lnTo>
                    <a:lnTo>
                      <a:pt x="2" y="229"/>
                    </a:lnTo>
                    <a:lnTo>
                      <a:pt x="1" y="260"/>
                    </a:lnTo>
                    <a:lnTo>
                      <a:pt x="1" y="291"/>
                    </a:lnTo>
                    <a:lnTo>
                      <a:pt x="2" y="322"/>
                    </a:lnTo>
                    <a:lnTo>
                      <a:pt x="3" y="337"/>
                    </a:lnTo>
                    <a:lnTo>
                      <a:pt x="5" y="352"/>
                    </a:lnTo>
                    <a:lnTo>
                      <a:pt x="5" y="352"/>
                    </a:lnTo>
                    <a:lnTo>
                      <a:pt x="7" y="365"/>
                    </a:lnTo>
                    <a:lnTo>
                      <a:pt x="11" y="380"/>
                    </a:lnTo>
                    <a:lnTo>
                      <a:pt x="15" y="392"/>
                    </a:lnTo>
                    <a:lnTo>
                      <a:pt x="20" y="405"/>
                    </a:lnTo>
                    <a:lnTo>
                      <a:pt x="26" y="418"/>
                    </a:lnTo>
                    <a:lnTo>
                      <a:pt x="33" y="430"/>
                    </a:lnTo>
                    <a:lnTo>
                      <a:pt x="40" y="443"/>
                    </a:lnTo>
                    <a:lnTo>
                      <a:pt x="48" y="454"/>
                    </a:lnTo>
                    <a:lnTo>
                      <a:pt x="57" y="465"/>
                    </a:lnTo>
                    <a:lnTo>
                      <a:pt x="67" y="476"/>
                    </a:lnTo>
                    <a:lnTo>
                      <a:pt x="76" y="486"/>
                    </a:lnTo>
                    <a:lnTo>
                      <a:pt x="86" y="495"/>
                    </a:lnTo>
                    <a:lnTo>
                      <a:pt x="98" y="505"/>
                    </a:lnTo>
                    <a:lnTo>
                      <a:pt x="109" y="514"/>
                    </a:lnTo>
                    <a:lnTo>
                      <a:pt x="120" y="521"/>
                    </a:lnTo>
                    <a:lnTo>
                      <a:pt x="132" y="528"/>
                    </a:lnTo>
                    <a:lnTo>
                      <a:pt x="132" y="528"/>
                    </a:lnTo>
                    <a:lnTo>
                      <a:pt x="174" y="547"/>
                    </a:lnTo>
                    <a:lnTo>
                      <a:pt x="174" y="547"/>
                    </a:lnTo>
                    <a:lnTo>
                      <a:pt x="182" y="551"/>
                    </a:lnTo>
                    <a:lnTo>
                      <a:pt x="193" y="557"/>
                    </a:lnTo>
                    <a:lnTo>
                      <a:pt x="218" y="573"/>
                    </a:lnTo>
                    <a:lnTo>
                      <a:pt x="247" y="592"/>
                    </a:lnTo>
                    <a:lnTo>
                      <a:pt x="247" y="592"/>
                    </a:lnTo>
                    <a:lnTo>
                      <a:pt x="274" y="574"/>
                    </a:lnTo>
                    <a:lnTo>
                      <a:pt x="297" y="559"/>
                    </a:lnTo>
                    <a:lnTo>
                      <a:pt x="315" y="549"/>
                    </a:lnTo>
                    <a:lnTo>
                      <a:pt x="315" y="549"/>
                    </a:lnTo>
                    <a:lnTo>
                      <a:pt x="343" y="537"/>
                    </a:lnTo>
                    <a:lnTo>
                      <a:pt x="357" y="529"/>
                    </a:lnTo>
                    <a:lnTo>
                      <a:pt x="371" y="523"/>
                    </a:lnTo>
                    <a:lnTo>
                      <a:pt x="371" y="523"/>
                    </a:lnTo>
                    <a:lnTo>
                      <a:pt x="383" y="515"/>
                    </a:lnTo>
                    <a:lnTo>
                      <a:pt x="395" y="507"/>
                    </a:lnTo>
                    <a:lnTo>
                      <a:pt x="407" y="497"/>
                    </a:lnTo>
                    <a:lnTo>
                      <a:pt x="417" y="487"/>
                    </a:lnTo>
                    <a:lnTo>
                      <a:pt x="427" y="477"/>
                    </a:lnTo>
                    <a:lnTo>
                      <a:pt x="437" y="465"/>
                    </a:lnTo>
                    <a:lnTo>
                      <a:pt x="446" y="453"/>
                    </a:lnTo>
                    <a:lnTo>
                      <a:pt x="454" y="440"/>
                    </a:lnTo>
                    <a:lnTo>
                      <a:pt x="461" y="428"/>
                    </a:lnTo>
                    <a:lnTo>
                      <a:pt x="469" y="415"/>
                    </a:lnTo>
                    <a:lnTo>
                      <a:pt x="475" y="401"/>
                    </a:lnTo>
                    <a:lnTo>
                      <a:pt x="480" y="387"/>
                    </a:lnTo>
                    <a:lnTo>
                      <a:pt x="484" y="372"/>
                    </a:lnTo>
                    <a:lnTo>
                      <a:pt x="488" y="359"/>
                    </a:lnTo>
                    <a:lnTo>
                      <a:pt x="490" y="343"/>
                    </a:lnTo>
                    <a:lnTo>
                      <a:pt x="492" y="329"/>
                    </a:lnTo>
                    <a:lnTo>
                      <a:pt x="492" y="329"/>
                    </a:lnTo>
                    <a:lnTo>
                      <a:pt x="493" y="312"/>
                    </a:lnTo>
                    <a:lnTo>
                      <a:pt x="493" y="295"/>
                    </a:lnTo>
                    <a:lnTo>
                      <a:pt x="493" y="260"/>
                    </a:lnTo>
                    <a:lnTo>
                      <a:pt x="493" y="260"/>
                    </a:lnTo>
                    <a:lnTo>
                      <a:pt x="492" y="197"/>
                    </a:lnTo>
                    <a:lnTo>
                      <a:pt x="492" y="197"/>
                    </a:lnTo>
                    <a:lnTo>
                      <a:pt x="491" y="118"/>
                    </a:lnTo>
                    <a:lnTo>
                      <a:pt x="491" y="118"/>
                    </a:lnTo>
                    <a:lnTo>
                      <a:pt x="491" y="96"/>
                    </a:lnTo>
                    <a:lnTo>
                      <a:pt x="491" y="84"/>
                    </a:lnTo>
                    <a:lnTo>
                      <a:pt x="492" y="75"/>
                    </a:lnTo>
                    <a:lnTo>
                      <a:pt x="492" y="75"/>
                    </a:lnTo>
                    <a:lnTo>
                      <a:pt x="458" y="75"/>
                    </a:lnTo>
                    <a:lnTo>
                      <a:pt x="397" y="75"/>
                    </a:lnTo>
                    <a:lnTo>
                      <a:pt x="309" y="75"/>
                    </a:lnTo>
                    <a:lnTo>
                      <a:pt x="309" y="75"/>
                    </a:lnTo>
                    <a:close/>
                    <a:moveTo>
                      <a:pt x="304" y="95"/>
                    </a:moveTo>
                    <a:lnTo>
                      <a:pt x="304" y="95"/>
                    </a:lnTo>
                    <a:lnTo>
                      <a:pt x="321" y="94"/>
                    </a:lnTo>
                    <a:lnTo>
                      <a:pt x="344" y="93"/>
                    </a:lnTo>
                    <a:lnTo>
                      <a:pt x="398" y="93"/>
                    </a:lnTo>
                    <a:lnTo>
                      <a:pt x="445" y="95"/>
                    </a:lnTo>
                    <a:lnTo>
                      <a:pt x="461" y="96"/>
                    </a:lnTo>
                    <a:lnTo>
                      <a:pt x="469" y="97"/>
                    </a:lnTo>
                    <a:lnTo>
                      <a:pt x="469" y="97"/>
                    </a:lnTo>
                    <a:lnTo>
                      <a:pt x="471" y="100"/>
                    </a:lnTo>
                    <a:lnTo>
                      <a:pt x="472" y="105"/>
                    </a:lnTo>
                    <a:lnTo>
                      <a:pt x="472" y="121"/>
                    </a:lnTo>
                    <a:lnTo>
                      <a:pt x="471" y="138"/>
                    </a:lnTo>
                    <a:lnTo>
                      <a:pt x="470" y="148"/>
                    </a:lnTo>
                    <a:lnTo>
                      <a:pt x="470" y="148"/>
                    </a:lnTo>
                    <a:lnTo>
                      <a:pt x="470" y="146"/>
                    </a:lnTo>
                    <a:lnTo>
                      <a:pt x="468" y="145"/>
                    </a:lnTo>
                    <a:lnTo>
                      <a:pt x="460" y="140"/>
                    </a:lnTo>
                    <a:lnTo>
                      <a:pt x="450" y="135"/>
                    </a:lnTo>
                    <a:lnTo>
                      <a:pt x="437" y="129"/>
                    </a:lnTo>
                    <a:lnTo>
                      <a:pt x="421" y="123"/>
                    </a:lnTo>
                    <a:lnTo>
                      <a:pt x="406" y="117"/>
                    </a:lnTo>
                    <a:lnTo>
                      <a:pt x="389" y="113"/>
                    </a:lnTo>
                    <a:lnTo>
                      <a:pt x="374" y="111"/>
                    </a:lnTo>
                    <a:lnTo>
                      <a:pt x="374" y="111"/>
                    </a:lnTo>
                    <a:lnTo>
                      <a:pt x="360" y="110"/>
                    </a:lnTo>
                    <a:lnTo>
                      <a:pt x="347" y="110"/>
                    </a:lnTo>
                    <a:lnTo>
                      <a:pt x="325" y="112"/>
                    </a:lnTo>
                    <a:lnTo>
                      <a:pt x="310" y="115"/>
                    </a:lnTo>
                    <a:lnTo>
                      <a:pt x="303" y="117"/>
                    </a:lnTo>
                    <a:lnTo>
                      <a:pt x="302" y="117"/>
                    </a:lnTo>
                    <a:lnTo>
                      <a:pt x="302" y="117"/>
                    </a:lnTo>
                    <a:lnTo>
                      <a:pt x="303" y="105"/>
                    </a:lnTo>
                    <a:lnTo>
                      <a:pt x="304" y="95"/>
                    </a:lnTo>
                    <a:lnTo>
                      <a:pt x="304" y="95"/>
                    </a:lnTo>
                    <a:close/>
                    <a:moveTo>
                      <a:pt x="209" y="87"/>
                    </a:moveTo>
                    <a:lnTo>
                      <a:pt x="209" y="87"/>
                    </a:lnTo>
                    <a:lnTo>
                      <a:pt x="207" y="79"/>
                    </a:lnTo>
                    <a:lnTo>
                      <a:pt x="206" y="76"/>
                    </a:lnTo>
                    <a:lnTo>
                      <a:pt x="287" y="77"/>
                    </a:lnTo>
                    <a:lnTo>
                      <a:pt x="287" y="77"/>
                    </a:lnTo>
                    <a:lnTo>
                      <a:pt x="285" y="79"/>
                    </a:lnTo>
                    <a:lnTo>
                      <a:pt x="284" y="83"/>
                    </a:lnTo>
                    <a:lnTo>
                      <a:pt x="283" y="87"/>
                    </a:lnTo>
                    <a:lnTo>
                      <a:pt x="283" y="87"/>
                    </a:lnTo>
                    <a:lnTo>
                      <a:pt x="258" y="435"/>
                    </a:lnTo>
                    <a:lnTo>
                      <a:pt x="237" y="435"/>
                    </a:lnTo>
                    <a:lnTo>
                      <a:pt x="237" y="435"/>
                    </a:lnTo>
                    <a:lnTo>
                      <a:pt x="209" y="87"/>
                    </a:lnTo>
                    <a:lnTo>
                      <a:pt x="209" y="87"/>
                    </a:lnTo>
                    <a:close/>
                    <a:moveTo>
                      <a:pt x="438" y="324"/>
                    </a:moveTo>
                    <a:lnTo>
                      <a:pt x="438" y="324"/>
                    </a:lnTo>
                    <a:lnTo>
                      <a:pt x="406" y="319"/>
                    </a:lnTo>
                    <a:lnTo>
                      <a:pt x="406" y="319"/>
                    </a:lnTo>
                    <a:lnTo>
                      <a:pt x="360" y="316"/>
                    </a:lnTo>
                    <a:lnTo>
                      <a:pt x="336" y="314"/>
                    </a:lnTo>
                    <a:lnTo>
                      <a:pt x="321" y="314"/>
                    </a:lnTo>
                    <a:lnTo>
                      <a:pt x="321" y="314"/>
                    </a:lnTo>
                    <a:lnTo>
                      <a:pt x="294" y="315"/>
                    </a:lnTo>
                    <a:lnTo>
                      <a:pt x="294" y="315"/>
                    </a:lnTo>
                    <a:lnTo>
                      <a:pt x="289" y="314"/>
                    </a:lnTo>
                    <a:lnTo>
                      <a:pt x="287" y="312"/>
                    </a:lnTo>
                    <a:lnTo>
                      <a:pt x="286" y="311"/>
                    </a:lnTo>
                    <a:lnTo>
                      <a:pt x="285" y="307"/>
                    </a:lnTo>
                    <a:lnTo>
                      <a:pt x="286" y="302"/>
                    </a:lnTo>
                    <a:lnTo>
                      <a:pt x="286" y="302"/>
                    </a:lnTo>
                    <a:lnTo>
                      <a:pt x="295" y="181"/>
                    </a:lnTo>
                    <a:lnTo>
                      <a:pt x="295" y="181"/>
                    </a:lnTo>
                    <a:lnTo>
                      <a:pt x="297" y="159"/>
                    </a:lnTo>
                    <a:lnTo>
                      <a:pt x="299" y="147"/>
                    </a:lnTo>
                    <a:lnTo>
                      <a:pt x="300" y="143"/>
                    </a:lnTo>
                    <a:lnTo>
                      <a:pt x="302" y="139"/>
                    </a:lnTo>
                    <a:lnTo>
                      <a:pt x="302" y="139"/>
                    </a:lnTo>
                    <a:lnTo>
                      <a:pt x="305" y="137"/>
                    </a:lnTo>
                    <a:lnTo>
                      <a:pt x="309" y="135"/>
                    </a:lnTo>
                    <a:lnTo>
                      <a:pt x="319" y="132"/>
                    </a:lnTo>
                    <a:lnTo>
                      <a:pt x="334" y="129"/>
                    </a:lnTo>
                    <a:lnTo>
                      <a:pt x="350" y="127"/>
                    </a:lnTo>
                    <a:lnTo>
                      <a:pt x="350" y="127"/>
                    </a:lnTo>
                    <a:lnTo>
                      <a:pt x="360" y="126"/>
                    </a:lnTo>
                    <a:lnTo>
                      <a:pt x="372" y="127"/>
                    </a:lnTo>
                    <a:lnTo>
                      <a:pt x="384" y="129"/>
                    </a:lnTo>
                    <a:lnTo>
                      <a:pt x="397" y="132"/>
                    </a:lnTo>
                    <a:lnTo>
                      <a:pt x="409" y="135"/>
                    </a:lnTo>
                    <a:lnTo>
                      <a:pt x="419" y="140"/>
                    </a:lnTo>
                    <a:lnTo>
                      <a:pt x="428" y="145"/>
                    </a:lnTo>
                    <a:lnTo>
                      <a:pt x="433" y="148"/>
                    </a:lnTo>
                    <a:lnTo>
                      <a:pt x="436" y="151"/>
                    </a:lnTo>
                    <a:lnTo>
                      <a:pt x="436" y="151"/>
                    </a:lnTo>
                    <a:lnTo>
                      <a:pt x="437" y="155"/>
                    </a:lnTo>
                    <a:lnTo>
                      <a:pt x="438" y="160"/>
                    </a:lnTo>
                    <a:lnTo>
                      <a:pt x="440" y="177"/>
                    </a:lnTo>
                    <a:lnTo>
                      <a:pt x="440" y="200"/>
                    </a:lnTo>
                    <a:lnTo>
                      <a:pt x="441" y="227"/>
                    </a:lnTo>
                    <a:lnTo>
                      <a:pt x="440" y="281"/>
                    </a:lnTo>
                    <a:lnTo>
                      <a:pt x="438" y="324"/>
                    </a:lnTo>
                    <a:lnTo>
                      <a:pt x="438" y="324"/>
                    </a:lnTo>
                    <a:close/>
                    <a:moveTo>
                      <a:pt x="283" y="332"/>
                    </a:moveTo>
                    <a:lnTo>
                      <a:pt x="283" y="332"/>
                    </a:lnTo>
                    <a:lnTo>
                      <a:pt x="290" y="331"/>
                    </a:lnTo>
                    <a:lnTo>
                      <a:pt x="310" y="331"/>
                    </a:lnTo>
                    <a:lnTo>
                      <a:pt x="338" y="332"/>
                    </a:lnTo>
                    <a:lnTo>
                      <a:pt x="369" y="334"/>
                    </a:lnTo>
                    <a:lnTo>
                      <a:pt x="401" y="337"/>
                    </a:lnTo>
                    <a:lnTo>
                      <a:pt x="416" y="339"/>
                    </a:lnTo>
                    <a:lnTo>
                      <a:pt x="430" y="342"/>
                    </a:lnTo>
                    <a:lnTo>
                      <a:pt x="441" y="346"/>
                    </a:lnTo>
                    <a:lnTo>
                      <a:pt x="450" y="349"/>
                    </a:lnTo>
                    <a:lnTo>
                      <a:pt x="456" y="354"/>
                    </a:lnTo>
                    <a:lnTo>
                      <a:pt x="458" y="356"/>
                    </a:lnTo>
                    <a:lnTo>
                      <a:pt x="459" y="359"/>
                    </a:lnTo>
                    <a:lnTo>
                      <a:pt x="459" y="359"/>
                    </a:lnTo>
                    <a:lnTo>
                      <a:pt x="452" y="358"/>
                    </a:lnTo>
                    <a:lnTo>
                      <a:pt x="433" y="356"/>
                    </a:lnTo>
                    <a:lnTo>
                      <a:pt x="376" y="355"/>
                    </a:lnTo>
                    <a:lnTo>
                      <a:pt x="315" y="355"/>
                    </a:lnTo>
                    <a:lnTo>
                      <a:pt x="282" y="355"/>
                    </a:lnTo>
                    <a:lnTo>
                      <a:pt x="282" y="355"/>
                    </a:lnTo>
                    <a:lnTo>
                      <a:pt x="283" y="332"/>
                    </a:lnTo>
                    <a:lnTo>
                      <a:pt x="283" y="332"/>
                    </a:lnTo>
                    <a:close/>
                    <a:moveTo>
                      <a:pt x="181" y="17"/>
                    </a:moveTo>
                    <a:lnTo>
                      <a:pt x="181" y="17"/>
                    </a:lnTo>
                    <a:lnTo>
                      <a:pt x="212" y="18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316" y="17"/>
                    </a:lnTo>
                    <a:lnTo>
                      <a:pt x="316" y="17"/>
                    </a:lnTo>
                    <a:lnTo>
                      <a:pt x="307" y="34"/>
                    </a:lnTo>
                    <a:lnTo>
                      <a:pt x="300" y="45"/>
                    </a:lnTo>
                    <a:lnTo>
                      <a:pt x="295" y="50"/>
                    </a:lnTo>
                    <a:lnTo>
                      <a:pt x="292" y="53"/>
                    </a:lnTo>
                    <a:lnTo>
                      <a:pt x="292" y="53"/>
                    </a:lnTo>
                    <a:lnTo>
                      <a:pt x="287" y="54"/>
                    </a:lnTo>
                    <a:lnTo>
                      <a:pt x="277" y="56"/>
                    </a:lnTo>
                    <a:lnTo>
                      <a:pt x="248" y="56"/>
                    </a:lnTo>
                    <a:lnTo>
                      <a:pt x="220" y="55"/>
                    </a:lnTo>
                    <a:lnTo>
                      <a:pt x="209" y="54"/>
                    </a:lnTo>
                    <a:lnTo>
                      <a:pt x="204" y="53"/>
                    </a:lnTo>
                    <a:lnTo>
                      <a:pt x="204" y="53"/>
                    </a:lnTo>
                    <a:lnTo>
                      <a:pt x="201" y="51"/>
                    </a:lnTo>
                    <a:lnTo>
                      <a:pt x="198" y="47"/>
                    </a:lnTo>
                    <a:lnTo>
                      <a:pt x="190" y="37"/>
                    </a:lnTo>
                    <a:lnTo>
                      <a:pt x="181" y="17"/>
                    </a:lnTo>
                    <a:lnTo>
                      <a:pt x="181" y="17"/>
                    </a:lnTo>
                    <a:close/>
                    <a:moveTo>
                      <a:pt x="169" y="278"/>
                    </a:moveTo>
                    <a:lnTo>
                      <a:pt x="169" y="278"/>
                    </a:lnTo>
                    <a:lnTo>
                      <a:pt x="166" y="278"/>
                    </a:lnTo>
                    <a:lnTo>
                      <a:pt x="164" y="278"/>
                    </a:lnTo>
                    <a:lnTo>
                      <a:pt x="161" y="276"/>
                    </a:lnTo>
                    <a:lnTo>
                      <a:pt x="161" y="276"/>
                    </a:lnTo>
                    <a:lnTo>
                      <a:pt x="160" y="265"/>
                    </a:lnTo>
                    <a:lnTo>
                      <a:pt x="160" y="252"/>
                    </a:lnTo>
                    <a:lnTo>
                      <a:pt x="160" y="236"/>
                    </a:lnTo>
                    <a:lnTo>
                      <a:pt x="160" y="236"/>
                    </a:lnTo>
                    <a:lnTo>
                      <a:pt x="162" y="236"/>
                    </a:lnTo>
                    <a:lnTo>
                      <a:pt x="165" y="236"/>
                    </a:lnTo>
                    <a:lnTo>
                      <a:pt x="167" y="236"/>
                    </a:lnTo>
                    <a:lnTo>
                      <a:pt x="169" y="235"/>
                    </a:lnTo>
                    <a:lnTo>
                      <a:pt x="169" y="235"/>
                    </a:lnTo>
                    <a:lnTo>
                      <a:pt x="169" y="233"/>
                    </a:lnTo>
                    <a:lnTo>
                      <a:pt x="169" y="228"/>
                    </a:lnTo>
                    <a:lnTo>
                      <a:pt x="168" y="223"/>
                    </a:lnTo>
                    <a:lnTo>
                      <a:pt x="167" y="222"/>
                    </a:lnTo>
                    <a:lnTo>
                      <a:pt x="165" y="221"/>
                    </a:lnTo>
                    <a:lnTo>
                      <a:pt x="165" y="221"/>
                    </a:lnTo>
                    <a:lnTo>
                      <a:pt x="160" y="220"/>
                    </a:lnTo>
                    <a:lnTo>
                      <a:pt x="158" y="219"/>
                    </a:lnTo>
                    <a:lnTo>
                      <a:pt x="157" y="217"/>
                    </a:lnTo>
                    <a:lnTo>
                      <a:pt x="157" y="217"/>
                    </a:lnTo>
                    <a:lnTo>
                      <a:pt x="151" y="203"/>
                    </a:lnTo>
                    <a:lnTo>
                      <a:pt x="147" y="192"/>
                    </a:lnTo>
                    <a:lnTo>
                      <a:pt x="143" y="179"/>
                    </a:lnTo>
                    <a:lnTo>
                      <a:pt x="139" y="165"/>
                    </a:lnTo>
                    <a:lnTo>
                      <a:pt x="137" y="151"/>
                    </a:lnTo>
                    <a:lnTo>
                      <a:pt x="136" y="139"/>
                    </a:lnTo>
                    <a:lnTo>
                      <a:pt x="137" y="134"/>
                    </a:lnTo>
                    <a:lnTo>
                      <a:pt x="138" y="129"/>
                    </a:lnTo>
                    <a:lnTo>
                      <a:pt x="138" y="129"/>
                    </a:lnTo>
                    <a:lnTo>
                      <a:pt x="145" y="129"/>
                    </a:lnTo>
                    <a:lnTo>
                      <a:pt x="161" y="131"/>
                    </a:lnTo>
                    <a:lnTo>
                      <a:pt x="179" y="135"/>
                    </a:lnTo>
                    <a:lnTo>
                      <a:pt x="186" y="137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92" y="142"/>
                    </a:lnTo>
                    <a:lnTo>
                      <a:pt x="193" y="148"/>
                    </a:lnTo>
                    <a:lnTo>
                      <a:pt x="197" y="166"/>
                    </a:lnTo>
                    <a:lnTo>
                      <a:pt x="200" y="192"/>
                    </a:lnTo>
                    <a:lnTo>
                      <a:pt x="202" y="221"/>
                    </a:lnTo>
                    <a:lnTo>
                      <a:pt x="209" y="312"/>
                    </a:lnTo>
                    <a:lnTo>
                      <a:pt x="209" y="312"/>
                    </a:lnTo>
                    <a:lnTo>
                      <a:pt x="208" y="314"/>
                    </a:lnTo>
                    <a:lnTo>
                      <a:pt x="206" y="315"/>
                    </a:lnTo>
                    <a:lnTo>
                      <a:pt x="200" y="316"/>
                    </a:lnTo>
                    <a:lnTo>
                      <a:pt x="188" y="318"/>
                    </a:lnTo>
                    <a:lnTo>
                      <a:pt x="188" y="318"/>
                    </a:lnTo>
                    <a:lnTo>
                      <a:pt x="175" y="316"/>
                    </a:lnTo>
                    <a:lnTo>
                      <a:pt x="168" y="315"/>
                    </a:lnTo>
                    <a:lnTo>
                      <a:pt x="165" y="314"/>
                    </a:lnTo>
                    <a:lnTo>
                      <a:pt x="162" y="312"/>
                    </a:lnTo>
                    <a:lnTo>
                      <a:pt x="162" y="312"/>
                    </a:lnTo>
                    <a:lnTo>
                      <a:pt x="161" y="310"/>
                    </a:lnTo>
                    <a:lnTo>
                      <a:pt x="160" y="305"/>
                    </a:lnTo>
                    <a:lnTo>
                      <a:pt x="160" y="301"/>
                    </a:lnTo>
                    <a:lnTo>
                      <a:pt x="160" y="298"/>
                    </a:lnTo>
                    <a:lnTo>
                      <a:pt x="160" y="298"/>
                    </a:lnTo>
                    <a:lnTo>
                      <a:pt x="162" y="296"/>
                    </a:lnTo>
                    <a:lnTo>
                      <a:pt x="165" y="295"/>
                    </a:lnTo>
                    <a:lnTo>
                      <a:pt x="166" y="295"/>
                    </a:lnTo>
                    <a:lnTo>
                      <a:pt x="168" y="294"/>
                    </a:lnTo>
                    <a:lnTo>
                      <a:pt x="168" y="294"/>
                    </a:lnTo>
                    <a:lnTo>
                      <a:pt x="169" y="291"/>
                    </a:lnTo>
                    <a:lnTo>
                      <a:pt x="170" y="287"/>
                    </a:lnTo>
                    <a:lnTo>
                      <a:pt x="169" y="278"/>
                    </a:lnTo>
                    <a:lnTo>
                      <a:pt x="169" y="278"/>
                    </a:lnTo>
                    <a:close/>
                    <a:moveTo>
                      <a:pt x="91" y="237"/>
                    </a:moveTo>
                    <a:lnTo>
                      <a:pt x="91" y="237"/>
                    </a:lnTo>
                    <a:lnTo>
                      <a:pt x="93" y="237"/>
                    </a:lnTo>
                    <a:lnTo>
                      <a:pt x="95" y="237"/>
                    </a:lnTo>
                    <a:lnTo>
                      <a:pt x="98" y="237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01" y="247"/>
                    </a:lnTo>
                    <a:lnTo>
                      <a:pt x="102" y="260"/>
                    </a:lnTo>
                    <a:lnTo>
                      <a:pt x="101" y="272"/>
                    </a:lnTo>
                    <a:lnTo>
                      <a:pt x="100" y="276"/>
                    </a:lnTo>
                    <a:lnTo>
                      <a:pt x="99" y="278"/>
                    </a:lnTo>
                    <a:lnTo>
                      <a:pt x="99" y="278"/>
                    </a:lnTo>
                    <a:lnTo>
                      <a:pt x="93" y="278"/>
                    </a:lnTo>
                    <a:lnTo>
                      <a:pt x="91" y="279"/>
                    </a:lnTo>
                    <a:lnTo>
                      <a:pt x="90" y="279"/>
                    </a:lnTo>
                    <a:lnTo>
                      <a:pt x="90" y="279"/>
                    </a:lnTo>
                    <a:lnTo>
                      <a:pt x="90" y="288"/>
                    </a:lnTo>
                    <a:lnTo>
                      <a:pt x="90" y="291"/>
                    </a:lnTo>
                    <a:lnTo>
                      <a:pt x="91" y="294"/>
                    </a:lnTo>
                    <a:lnTo>
                      <a:pt x="91" y="294"/>
                    </a:lnTo>
                    <a:lnTo>
                      <a:pt x="93" y="296"/>
                    </a:lnTo>
                    <a:lnTo>
                      <a:pt x="97" y="296"/>
                    </a:lnTo>
                    <a:lnTo>
                      <a:pt x="99" y="296"/>
                    </a:lnTo>
                    <a:lnTo>
                      <a:pt x="99" y="296"/>
                    </a:lnTo>
                    <a:lnTo>
                      <a:pt x="100" y="298"/>
                    </a:lnTo>
                    <a:lnTo>
                      <a:pt x="101" y="300"/>
                    </a:lnTo>
                    <a:lnTo>
                      <a:pt x="101" y="307"/>
                    </a:lnTo>
                    <a:lnTo>
                      <a:pt x="99" y="314"/>
                    </a:lnTo>
                    <a:lnTo>
                      <a:pt x="98" y="318"/>
                    </a:lnTo>
                    <a:lnTo>
                      <a:pt x="98" y="318"/>
                    </a:lnTo>
                    <a:lnTo>
                      <a:pt x="91" y="319"/>
                    </a:lnTo>
                    <a:lnTo>
                      <a:pt x="79" y="322"/>
                    </a:lnTo>
                    <a:lnTo>
                      <a:pt x="79" y="322"/>
                    </a:lnTo>
                    <a:lnTo>
                      <a:pt x="68" y="322"/>
                    </a:lnTo>
                    <a:lnTo>
                      <a:pt x="60" y="322"/>
                    </a:lnTo>
                    <a:lnTo>
                      <a:pt x="58" y="321"/>
                    </a:lnTo>
                    <a:lnTo>
                      <a:pt x="56" y="319"/>
                    </a:lnTo>
                    <a:lnTo>
                      <a:pt x="56" y="319"/>
                    </a:lnTo>
                    <a:lnTo>
                      <a:pt x="55" y="309"/>
                    </a:lnTo>
                    <a:lnTo>
                      <a:pt x="54" y="290"/>
                    </a:lnTo>
                    <a:lnTo>
                      <a:pt x="54" y="234"/>
                    </a:lnTo>
                    <a:lnTo>
                      <a:pt x="56" y="178"/>
                    </a:lnTo>
                    <a:lnTo>
                      <a:pt x="57" y="159"/>
                    </a:lnTo>
                    <a:lnTo>
                      <a:pt x="58" y="150"/>
                    </a:lnTo>
                    <a:lnTo>
                      <a:pt x="58" y="150"/>
                    </a:lnTo>
                    <a:lnTo>
                      <a:pt x="64" y="146"/>
                    </a:lnTo>
                    <a:lnTo>
                      <a:pt x="71" y="142"/>
                    </a:lnTo>
                    <a:lnTo>
                      <a:pt x="79" y="138"/>
                    </a:lnTo>
                    <a:lnTo>
                      <a:pt x="88" y="135"/>
                    </a:lnTo>
                    <a:lnTo>
                      <a:pt x="106" y="130"/>
                    </a:lnTo>
                    <a:lnTo>
                      <a:pt x="120" y="128"/>
                    </a:lnTo>
                    <a:lnTo>
                      <a:pt x="120" y="128"/>
                    </a:lnTo>
                    <a:lnTo>
                      <a:pt x="122" y="130"/>
                    </a:lnTo>
                    <a:lnTo>
                      <a:pt x="123" y="134"/>
                    </a:lnTo>
                    <a:lnTo>
                      <a:pt x="123" y="144"/>
                    </a:lnTo>
                    <a:lnTo>
                      <a:pt x="121" y="158"/>
                    </a:lnTo>
                    <a:lnTo>
                      <a:pt x="118" y="173"/>
                    </a:lnTo>
                    <a:lnTo>
                      <a:pt x="114" y="188"/>
                    </a:lnTo>
                    <a:lnTo>
                      <a:pt x="110" y="200"/>
                    </a:lnTo>
                    <a:lnTo>
                      <a:pt x="106" y="211"/>
                    </a:lnTo>
                    <a:lnTo>
                      <a:pt x="103" y="217"/>
                    </a:lnTo>
                    <a:lnTo>
                      <a:pt x="103" y="217"/>
                    </a:lnTo>
                    <a:lnTo>
                      <a:pt x="100" y="220"/>
                    </a:lnTo>
                    <a:lnTo>
                      <a:pt x="98" y="220"/>
                    </a:lnTo>
                    <a:lnTo>
                      <a:pt x="94" y="221"/>
                    </a:lnTo>
                    <a:lnTo>
                      <a:pt x="91" y="222"/>
                    </a:lnTo>
                    <a:lnTo>
                      <a:pt x="91" y="222"/>
                    </a:lnTo>
                    <a:lnTo>
                      <a:pt x="90" y="225"/>
                    </a:lnTo>
                    <a:lnTo>
                      <a:pt x="90" y="230"/>
                    </a:lnTo>
                    <a:lnTo>
                      <a:pt x="90" y="234"/>
                    </a:lnTo>
                    <a:lnTo>
                      <a:pt x="91" y="237"/>
                    </a:lnTo>
                    <a:lnTo>
                      <a:pt x="91" y="237"/>
                    </a:lnTo>
                    <a:close/>
                    <a:moveTo>
                      <a:pt x="114" y="219"/>
                    </a:moveTo>
                    <a:lnTo>
                      <a:pt x="114" y="219"/>
                    </a:lnTo>
                    <a:lnTo>
                      <a:pt x="117" y="209"/>
                    </a:lnTo>
                    <a:lnTo>
                      <a:pt x="120" y="200"/>
                    </a:lnTo>
                    <a:lnTo>
                      <a:pt x="123" y="191"/>
                    </a:lnTo>
                    <a:lnTo>
                      <a:pt x="123" y="191"/>
                    </a:lnTo>
                    <a:lnTo>
                      <a:pt x="128" y="162"/>
                    </a:lnTo>
                    <a:lnTo>
                      <a:pt x="128" y="162"/>
                    </a:lnTo>
                    <a:lnTo>
                      <a:pt x="132" y="173"/>
                    </a:lnTo>
                    <a:lnTo>
                      <a:pt x="136" y="192"/>
                    </a:lnTo>
                    <a:lnTo>
                      <a:pt x="136" y="192"/>
                    </a:lnTo>
                    <a:lnTo>
                      <a:pt x="141" y="208"/>
                    </a:lnTo>
                    <a:lnTo>
                      <a:pt x="145" y="219"/>
                    </a:lnTo>
                    <a:lnTo>
                      <a:pt x="145" y="219"/>
                    </a:lnTo>
                    <a:lnTo>
                      <a:pt x="140" y="220"/>
                    </a:lnTo>
                    <a:lnTo>
                      <a:pt x="131" y="220"/>
                    </a:lnTo>
                    <a:lnTo>
                      <a:pt x="119" y="220"/>
                    </a:lnTo>
                    <a:lnTo>
                      <a:pt x="116" y="220"/>
                    </a:lnTo>
                    <a:lnTo>
                      <a:pt x="114" y="219"/>
                    </a:lnTo>
                    <a:lnTo>
                      <a:pt x="114" y="219"/>
                    </a:lnTo>
                    <a:close/>
                    <a:moveTo>
                      <a:pt x="112" y="238"/>
                    </a:moveTo>
                    <a:lnTo>
                      <a:pt x="112" y="238"/>
                    </a:lnTo>
                    <a:lnTo>
                      <a:pt x="114" y="237"/>
                    </a:lnTo>
                    <a:lnTo>
                      <a:pt x="118" y="236"/>
                    </a:lnTo>
                    <a:lnTo>
                      <a:pt x="131" y="235"/>
                    </a:lnTo>
                    <a:lnTo>
                      <a:pt x="142" y="235"/>
                    </a:lnTo>
                    <a:lnTo>
                      <a:pt x="149" y="236"/>
                    </a:lnTo>
                    <a:lnTo>
                      <a:pt x="149" y="236"/>
                    </a:lnTo>
                    <a:lnTo>
                      <a:pt x="150" y="238"/>
                    </a:lnTo>
                    <a:lnTo>
                      <a:pt x="151" y="242"/>
                    </a:lnTo>
                    <a:lnTo>
                      <a:pt x="152" y="255"/>
                    </a:lnTo>
                    <a:lnTo>
                      <a:pt x="152" y="267"/>
                    </a:lnTo>
                    <a:lnTo>
                      <a:pt x="152" y="272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49" y="277"/>
                    </a:lnTo>
                    <a:lnTo>
                      <a:pt x="144" y="278"/>
                    </a:lnTo>
                    <a:lnTo>
                      <a:pt x="132" y="278"/>
                    </a:lnTo>
                    <a:lnTo>
                      <a:pt x="119" y="277"/>
                    </a:lnTo>
                    <a:lnTo>
                      <a:pt x="115" y="276"/>
                    </a:lnTo>
                    <a:lnTo>
                      <a:pt x="112" y="275"/>
                    </a:lnTo>
                    <a:lnTo>
                      <a:pt x="112" y="275"/>
                    </a:lnTo>
                    <a:lnTo>
                      <a:pt x="111" y="269"/>
                    </a:lnTo>
                    <a:lnTo>
                      <a:pt x="110" y="257"/>
                    </a:lnTo>
                    <a:lnTo>
                      <a:pt x="111" y="244"/>
                    </a:lnTo>
                    <a:lnTo>
                      <a:pt x="111" y="240"/>
                    </a:lnTo>
                    <a:lnTo>
                      <a:pt x="112" y="238"/>
                    </a:lnTo>
                    <a:lnTo>
                      <a:pt x="112" y="238"/>
                    </a:lnTo>
                    <a:close/>
                    <a:moveTo>
                      <a:pt x="113" y="296"/>
                    </a:moveTo>
                    <a:lnTo>
                      <a:pt x="113" y="296"/>
                    </a:lnTo>
                    <a:lnTo>
                      <a:pt x="135" y="296"/>
                    </a:lnTo>
                    <a:lnTo>
                      <a:pt x="150" y="296"/>
                    </a:lnTo>
                    <a:lnTo>
                      <a:pt x="150" y="296"/>
                    </a:lnTo>
                    <a:lnTo>
                      <a:pt x="150" y="303"/>
                    </a:lnTo>
                    <a:lnTo>
                      <a:pt x="150" y="307"/>
                    </a:lnTo>
                    <a:lnTo>
                      <a:pt x="149" y="309"/>
                    </a:lnTo>
                    <a:lnTo>
                      <a:pt x="148" y="312"/>
                    </a:lnTo>
                    <a:lnTo>
                      <a:pt x="145" y="315"/>
                    </a:lnTo>
                    <a:lnTo>
                      <a:pt x="141" y="316"/>
                    </a:lnTo>
                    <a:lnTo>
                      <a:pt x="135" y="317"/>
                    </a:lnTo>
                    <a:lnTo>
                      <a:pt x="135" y="317"/>
                    </a:lnTo>
                    <a:lnTo>
                      <a:pt x="127" y="317"/>
                    </a:lnTo>
                    <a:lnTo>
                      <a:pt x="123" y="316"/>
                    </a:lnTo>
                    <a:lnTo>
                      <a:pt x="119" y="315"/>
                    </a:lnTo>
                    <a:lnTo>
                      <a:pt x="116" y="312"/>
                    </a:lnTo>
                    <a:lnTo>
                      <a:pt x="115" y="309"/>
                    </a:lnTo>
                    <a:lnTo>
                      <a:pt x="113" y="305"/>
                    </a:lnTo>
                    <a:lnTo>
                      <a:pt x="113" y="296"/>
                    </a:lnTo>
                    <a:lnTo>
                      <a:pt x="113" y="296"/>
                    </a:lnTo>
                    <a:close/>
                    <a:moveTo>
                      <a:pt x="22" y="97"/>
                    </a:moveTo>
                    <a:lnTo>
                      <a:pt x="22" y="97"/>
                    </a:lnTo>
                    <a:lnTo>
                      <a:pt x="64" y="96"/>
                    </a:lnTo>
                    <a:lnTo>
                      <a:pt x="98" y="95"/>
                    </a:lnTo>
                    <a:lnTo>
                      <a:pt x="129" y="95"/>
                    </a:lnTo>
                    <a:lnTo>
                      <a:pt x="129" y="95"/>
                    </a:lnTo>
                    <a:lnTo>
                      <a:pt x="161" y="95"/>
                    </a:lnTo>
                    <a:lnTo>
                      <a:pt x="177" y="95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9" y="100"/>
                    </a:lnTo>
                    <a:lnTo>
                      <a:pt x="189" y="107"/>
                    </a:lnTo>
                    <a:lnTo>
                      <a:pt x="190" y="118"/>
                    </a:lnTo>
                    <a:lnTo>
                      <a:pt x="190" y="118"/>
                    </a:lnTo>
                    <a:lnTo>
                      <a:pt x="180" y="116"/>
                    </a:lnTo>
                    <a:lnTo>
                      <a:pt x="165" y="114"/>
                    </a:lnTo>
                    <a:lnTo>
                      <a:pt x="144" y="112"/>
                    </a:lnTo>
                    <a:lnTo>
                      <a:pt x="132" y="112"/>
                    </a:lnTo>
                    <a:lnTo>
                      <a:pt x="117" y="113"/>
                    </a:lnTo>
                    <a:lnTo>
                      <a:pt x="117" y="113"/>
                    </a:lnTo>
                    <a:lnTo>
                      <a:pt x="108" y="113"/>
                    </a:lnTo>
                    <a:lnTo>
                      <a:pt x="100" y="115"/>
                    </a:lnTo>
                    <a:lnTo>
                      <a:pt x="82" y="120"/>
                    </a:lnTo>
                    <a:lnTo>
                      <a:pt x="66" y="126"/>
                    </a:lnTo>
                    <a:lnTo>
                      <a:pt x="51" y="133"/>
                    </a:lnTo>
                    <a:lnTo>
                      <a:pt x="39" y="139"/>
                    </a:lnTo>
                    <a:lnTo>
                      <a:pt x="29" y="145"/>
                    </a:lnTo>
                    <a:lnTo>
                      <a:pt x="21" y="149"/>
                    </a:lnTo>
                    <a:lnTo>
                      <a:pt x="21" y="149"/>
                    </a:lnTo>
                    <a:lnTo>
                      <a:pt x="21" y="121"/>
                    </a:lnTo>
                    <a:lnTo>
                      <a:pt x="21" y="105"/>
                    </a:lnTo>
                    <a:lnTo>
                      <a:pt x="22" y="97"/>
                    </a:lnTo>
                    <a:lnTo>
                      <a:pt x="22" y="97"/>
                    </a:lnTo>
                    <a:close/>
                    <a:moveTo>
                      <a:pt x="26" y="341"/>
                    </a:moveTo>
                    <a:lnTo>
                      <a:pt x="26" y="341"/>
                    </a:lnTo>
                    <a:lnTo>
                      <a:pt x="24" y="340"/>
                    </a:lnTo>
                    <a:lnTo>
                      <a:pt x="23" y="338"/>
                    </a:lnTo>
                    <a:lnTo>
                      <a:pt x="22" y="334"/>
                    </a:lnTo>
                    <a:lnTo>
                      <a:pt x="22" y="324"/>
                    </a:lnTo>
                    <a:lnTo>
                      <a:pt x="22" y="324"/>
                    </a:lnTo>
                    <a:lnTo>
                      <a:pt x="20" y="243"/>
                    </a:lnTo>
                    <a:lnTo>
                      <a:pt x="20" y="200"/>
                    </a:lnTo>
                    <a:lnTo>
                      <a:pt x="21" y="184"/>
                    </a:lnTo>
                    <a:lnTo>
                      <a:pt x="22" y="175"/>
                    </a:lnTo>
                    <a:lnTo>
                      <a:pt x="22" y="175"/>
                    </a:lnTo>
                    <a:lnTo>
                      <a:pt x="26" y="171"/>
                    </a:lnTo>
                    <a:lnTo>
                      <a:pt x="32" y="166"/>
                    </a:lnTo>
                    <a:lnTo>
                      <a:pt x="39" y="160"/>
                    </a:lnTo>
                    <a:lnTo>
                      <a:pt x="39" y="160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9" y="327"/>
                    </a:lnTo>
                    <a:lnTo>
                      <a:pt x="26" y="341"/>
                    </a:lnTo>
                    <a:close/>
                    <a:moveTo>
                      <a:pt x="211" y="331"/>
                    </a:moveTo>
                    <a:lnTo>
                      <a:pt x="211" y="331"/>
                    </a:lnTo>
                    <a:lnTo>
                      <a:pt x="214" y="356"/>
                    </a:lnTo>
                    <a:lnTo>
                      <a:pt x="214" y="356"/>
                    </a:lnTo>
                    <a:lnTo>
                      <a:pt x="123" y="358"/>
                    </a:lnTo>
                    <a:lnTo>
                      <a:pt x="60" y="359"/>
                    </a:lnTo>
                    <a:lnTo>
                      <a:pt x="40" y="359"/>
                    </a:lnTo>
                    <a:lnTo>
                      <a:pt x="32" y="359"/>
                    </a:lnTo>
                    <a:lnTo>
                      <a:pt x="32" y="359"/>
                    </a:lnTo>
                    <a:lnTo>
                      <a:pt x="32" y="357"/>
                    </a:lnTo>
                    <a:lnTo>
                      <a:pt x="33" y="356"/>
                    </a:lnTo>
                    <a:lnTo>
                      <a:pt x="37" y="354"/>
                    </a:lnTo>
                    <a:lnTo>
                      <a:pt x="43" y="351"/>
                    </a:lnTo>
                    <a:lnTo>
                      <a:pt x="51" y="349"/>
                    </a:lnTo>
                    <a:lnTo>
                      <a:pt x="73" y="343"/>
                    </a:lnTo>
                    <a:lnTo>
                      <a:pt x="99" y="338"/>
                    </a:lnTo>
                    <a:lnTo>
                      <a:pt x="128" y="334"/>
                    </a:lnTo>
                    <a:lnTo>
                      <a:pt x="158" y="332"/>
                    </a:lnTo>
                    <a:lnTo>
                      <a:pt x="186" y="331"/>
                    </a:lnTo>
                    <a:lnTo>
                      <a:pt x="211" y="331"/>
                    </a:lnTo>
                    <a:lnTo>
                      <a:pt x="211" y="331"/>
                    </a:lnTo>
                    <a:close/>
                    <a:moveTo>
                      <a:pt x="456" y="390"/>
                    </a:moveTo>
                    <a:lnTo>
                      <a:pt x="456" y="390"/>
                    </a:lnTo>
                    <a:lnTo>
                      <a:pt x="442" y="421"/>
                    </a:lnTo>
                    <a:lnTo>
                      <a:pt x="442" y="421"/>
                    </a:lnTo>
                    <a:lnTo>
                      <a:pt x="433" y="434"/>
                    </a:lnTo>
                    <a:lnTo>
                      <a:pt x="423" y="448"/>
                    </a:lnTo>
                    <a:lnTo>
                      <a:pt x="412" y="461"/>
                    </a:lnTo>
                    <a:lnTo>
                      <a:pt x="401" y="474"/>
                    </a:lnTo>
                    <a:lnTo>
                      <a:pt x="388" y="485"/>
                    </a:lnTo>
                    <a:lnTo>
                      <a:pt x="375" y="495"/>
                    </a:lnTo>
                    <a:lnTo>
                      <a:pt x="360" y="505"/>
                    </a:lnTo>
                    <a:lnTo>
                      <a:pt x="346" y="512"/>
                    </a:lnTo>
                    <a:lnTo>
                      <a:pt x="346" y="512"/>
                    </a:lnTo>
                    <a:lnTo>
                      <a:pt x="247" y="562"/>
                    </a:lnTo>
                    <a:lnTo>
                      <a:pt x="247" y="562"/>
                    </a:lnTo>
                    <a:lnTo>
                      <a:pt x="244" y="561"/>
                    </a:lnTo>
                    <a:lnTo>
                      <a:pt x="239" y="559"/>
                    </a:lnTo>
                    <a:lnTo>
                      <a:pt x="225" y="551"/>
                    </a:lnTo>
                    <a:lnTo>
                      <a:pt x="203" y="537"/>
                    </a:lnTo>
                    <a:lnTo>
                      <a:pt x="203" y="537"/>
                    </a:lnTo>
                    <a:lnTo>
                      <a:pt x="185" y="528"/>
                    </a:lnTo>
                    <a:lnTo>
                      <a:pt x="168" y="521"/>
                    </a:lnTo>
                    <a:lnTo>
                      <a:pt x="150" y="514"/>
                    </a:lnTo>
                    <a:lnTo>
                      <a:pt x="134" y="506"/>
                    </a:lnTo>
                    <a:lnTo>
                      <a:pt x="134" y="506"/>
                    </a:lnTo>
                    <a:lnTo>
                      <a:pt x="120" y="497"/>
                    </a:lnTo>
                    <a:lnTo>
                      <a:pt x="108" y="488"/>
                    </a:lnTo>
                    <a:lnTo>
                      <a:pt x="95" y="478"/>
                    </a:lnTo>
                    <a:lnTo>
                      <a:pt x="84" y="466"/>
                    </a:lnTo>
                    <a:lnTo>
                      <a:pt x="74" y="454"/>
                    </a:lnTo>
                    <a:lnTo>
                      <a:pt x="65" y="442"/>
                    </a:lnTo>
                    <a:lnTo>
                      <a:pt x="55" y="429"/>
                    </a:lnTo>
                    <a:lnTo>
                      <a:pt x="48" y="416"/>
                    </a:lnTo>
                    <a:lnTo>
                      <a:pt x="48" y="416"/>
                    </a:lnTo>
                    <a:lnTo>
                      <a:pt x="44" y="407"/>
                    </a:lnTo>
                    <a:lnTo>
                      <a:pt x="39" y="398"/>
                    </a:lnTo>
                    <a:lnTo>
                      <a:pt x="35" y="388"/>
                    </a:lnTo>
                    <a:lnTo>
                      <a:pt x="34" y="383"/>
                    </a:lnTo>
                    <a:lnTo>
                      <a:pt x="35" y="380"/>
                    </a:lnTo>
                    <a:lnTo>
                      <a:pt x="35" y="380"/>
                    </a:lnTo>
                    <a:lnTo>
                      <a:pt x="37" y="379"/>
                    </a:lnTo>
                    <a:lnTo>
                      <a:pt x="41" y="378"/>
                    </a:lnTo>
                    <a:lnTo>
                      <a:pt x="59" y="376"/>
                    </a:lnTo>
                    <a:lnTo>
                      <a:pt x="115" y="375"/>
                    </a:lnTo>
                    <a:lnTo>
                      <a:pt x="175" y="375"/>
                    </a:lnTo>
                    <a:lnTo>
                      <a:pt x="200" y="375"/>
                    </a:lnTo>
                    <a:lnTo>
                      <a:pt x="215" y="376"/>
                    </a:lnTo>
                    <a:lnTo>
                      <a:pt x="215" y="376"/>
                    </a:lnTo>
                    <a:lnTo>
                      <a:pt x="220" y="407"/>
                    </a:lnTo>
                    <a:lnTo>
                      <a:pt x="223" y="434"/>
                    </a:lnTo>
                    <a:lnTo>
                      <a:pt x="225" y="457"/>
                    </a:lnTo>
                    <a:lnTo>
                      <a:pt x="225" y="457"/>
                    </a:lnTo>
                    <a:lnTo>
                      <a:pt x="271" y="457"/>
                    </a:lnTo>
                    <a:lnTo>
                      <a:pt x="271" y="457"/>
                    </a:lnTo>
                    <a:lnTo>
                      <a:pt x="274" y="420"/>
                    </a:lnTo>
                    <a:lnTo>
                      <a:pt x="277" y="393"/>
                    </a:lnTo>
                    <a:lnTo>
                      <a:pt x="279" y="378"/>
                    </a:lnTo>
                    <a:lnTo>
                      <a:pt x="279" y="378"/>
                    </a:lnTo>
                    <a:lnTo>
                      <a:pt x="366" y="376"/>
                    </a:lnTo>
                    <a:lnTo>
                      <a:pt x="427" y="376"/>
                    </a:lnTo>
                    <a:lnTo>
                      <a:pt x="449" y="378"/>
                    </a:lnTo>
                    <a:lnTo>
                      <a:pt x="456" y="379"/>
                    </a:lnTo>
                    <a:lnTo>
                      <a:pt x="460" y="380"/>
                    </a:lnTo>
                    <a:lnTo>
                      <a:pt x="460" y="380"/>
                    </a:lnTo>
                    <a:lnTo>
                      <a:pt x="458" y="384"/>
                    </a:lnTo>
                    <a:lnTo>
                      <a:pt x="456" y="390"/>
                    </a:lnTo>
                    <a:lnTo>
                      <a:pt x="456" y="390"/>
                    </a:lnTo>
                    <a:close/>
                    <a:moveTo>
                      <a:pt x="471" y="344"/>
                    </a:moveTo>
                    <a:lnTo>
                      <a:pt x="471" y="344"/>
                    </a:lnTo>
                    <a:lnTo>
                      <a:pt x="458" y="328"/>
                    </a:lnTo>
                    <a:lnTo>
                      <a:pt x="458" y="328"/>
                    </a:lnTo>
                    <a:lnTo>
                      <a:pt x="456" y="162"/>
                    </a:lnTo>
                    <a:lnTo>
                      <a:pt x="456" y="162"/>
                    </a:lnTo>
                    <a:lnTo>
                      <a:pt x="460" y="164"/>
                    </a:lnTo>
                    <a:lnTo>
                      <a:pt x="465" y="166"/>
                    </a:lnTo>
                    <a:lnTo>
                      <a:pt x="469" y="170"/>
                    </a:lnTo>
                    <a:lnTo>
                      <a:pt x="471" y="173"/>
                    </a:lnTo>
                    <a:lnTo>
                      <a:pt x="471" y="173"/>
                    </a:lnTo>
                    <a:lnTo>
                      <a:pt x="472" y="182"/>
                    </a:lnTo>
                    <a:lnTo>
                      <a:pt x="473" y="202"/>
                    </a:lnTo>
                    <a:lnTo>
                      <a:pt x="473" y="257"/>
                    </a:lnTo>
                    <a:lnTo>
                      <a:pt x="472" y="312"/>
                    </a:lnTo>
                    <a:lnTo>
                      <a:pt x="472" y="333"/>
                    </a:lnTo>
                    <a:lnTo>
                      <a:pt x="471" y="344"/>
                    </a:lnTo>
                    <a:lnTo>
                      <a:pt x="471" y="3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72" name="Google Shape;172;p30"/>
              <p:cNvSpPr/>
              <p:nvPr/>
            </p:nvSpPr>
            <p:spPr>
              <a:xfrm>
                <a:off x="4702176" y="1054100"/>
                <a:ext cx="1219200" cy="784225"/>
              </a:xfrm>
              <a:custGeom>
                <a:rect b="b" l="l" r="r" t="t"/>
                <a:pathLst>
                  <a:path extrusionOk="0" h="494" w="768">
                    <a:moveTo>
                      <a:pt x="644" y="107"/>
                    </a:moveTo>
                    <a:lnTo>
                      <a:pt x="644" y="107"/>
                    </a:lnTo>
                    <a:lnTo>
                      <a:pt x="643" y="123"/>
                    </a:lnTo>
                    <a:lnTo>
                      <a:pt x="641" y="137"/>
                    </a:lnTo>
                    <a:lnTo>
                      <a:pt x="638" y="153"/>
                    </a:lnTo>
                    <a:lnTo>
                      <a:pt x="634" y="168"/>
                    </a:lnTo>
                    <a:lnTo>
                      <a:pt x="628" y="184"/>
                    </a:lnTo>
                    <a:lnTo>
                      <a:pt x="623" y="199"/>
                    </a:lnTo>
                    <a:lnTo>
                      <a:pt x="616" y="214"/>
                    </a:lnTo>
                    <a:lnTo>
                      <a:pt x="608" y="228"/>
                    </a:lnTo>
                    <a:lnTo>
                      <a:pt x="600" y="243"/>
                    </a:lnTo>
                    <a:lnTo>
                      <a:pt x="590" y="256"/>
                    </a:lnTo>
                    <a:lnTo>
                      <a:pt x="581" y="270"/>
                    </a:lnTo>
                    <a:lnTo>
                      <a:pt x="570" y="281"/>
                    </a:lnTo>
                    <a:lnTo>
                      <a:pt x="559" y="293"/>
                    </a:lnTo>
                    <a:lnTo>
                      <a:pt x="548" y="304"/>
                    </a:lnTo>
                    <a:lnTo>
                      <a:pt x="537" y="313"/>
                    </a:lnTo>
                    <a:lnTo>
                      <a:pt x="524" y="321"/>
                    </a:lnTo>
                    <a:lnTo>
                      <a:pt x="524" y="321"/>
                    </a:lnTo>
                    <a:lnTo>
                      <a:pt x="513" y="328"/>
                    </a:lnTo>
                    <a:lnTo>
                      <a:pt x="501" y="335"/>
                    </a:lnTo>
                    <a:lnTo>
                      <a:pt x="488" y="341"/>
                    </a:lnTo>
                    <a:lnTo>
                      <a:pt x="475" y="346"/>
                    </a:lnTo>
                    <a:lnTo>
                      <a:pt x="475" y="346"/>
                    </a:lnTo>
                    <a:lnTo>
                      <a:pt x="456" y="353"/>
                    </a:lnTo>
                    <a:lnTo>
                      <a:pt x="441" y="358"/>
                    </a:lnTo>
                    <a:lnTo>
                      <a:pt x="441" y="358"/>
                    </a:lnTo>
                    <a:lnTo>
                      <a:pt x="436" y="360"/>
                    </a:lnTo>
                    <a:lnTo>
                      <a:pt x="432" y="362"/>
                    </a:lnTo>
                    <a:lnTo>
                      <a:pt x="430" y="365"/>
                    </a:lnTo>
                    <a:lnTo>
                      <a:pt x="429" y="367"/>
                    </a:lnTo>
                    <a:lnTo>
                      <a:pt x="428" y="370"/>
                    </a:lnTo>
                    <a:lnTo>
                      <a:pt x="428" y="373"/>
                    </a:lnTo>
                    <a:lnTo>
                      <a:pt x="429" y="377"/>
                    </a:lnTo>
                    <a:lnTo>
                      <a:pt x="429" y="377"/>
                    </a:lnTo>
                    <a:lnTo>
                      <a:pt x="430" y="379"/>
                    </a:lnTo>
                    <a:lnTo>
                      <a:pt x="432" y="381"/>
                    </a:lnTo>
                    <a:lnTo>
                      <a:pt x="436" y="383"/>
                    </a:lnTo>
                    <a:lnTo>
                      <a:pt x="439" y="385"/>
                    </a:lnTo>
                    <a:lnTo>
                      <a:pt x="440" y="387"/>
                    </a:lnTo>
                    <a:lnTo>
                      <a:pt x="440" y="389"/>
                    </a:lnTo>
                    <a:lnTo>
                      <a:pt x="440" y="389"/>
                    </a:lnTo>
                    <a:lnTo>
                      <a:pt x="440" y="393"/>
                    </a:lnTo>
                    <a:lnTo>
                      <a:pt x="439" y="396"/>
                    </a:lnTo>
                    <a:lnTo>
                      <a:pt x="436" y="398"/>
                    </a:lnTo>
                    <a:lnTo>
                      <a:pt x="430" y="400"/>
                    </a:lnTo>
                    <a:lnTo>
                      <a:pt x="430" y="400"/>
                    </a:lnTo>
                    <a:lnTo>
                      <a:pt x="423" y="401"/>
                    </a:lnTo>
                    <a:lnTo>
                      <a:pt x="411" y="402"/>
                    </a:lnTo>
                    <a:lnTo>
                      <a:pt x="380" y="403"/>
                    </a:lnTo>
                    <a:lnTo>
                      <a:pt x="363" y="403"/>
                    </a:lnTo>
                    <a:lnTo>
                      <a:pt x="348" y="401"/>
                    </a:lnTo>
                    <a:lnTo>
                      <a:pt x="337" y="399"/>
                    </a:lnTo>
                    <a:lnTo>
                      <a:pt x="332" y="397"/>
                    </a:lnTo>
                    <a:lnTo>
                      <a:pt x="330" y="394"/>
                    </a:lnTo>
                    <a:lnTo>
                      <a:pt x="330" y="394"/>
                    </a:lnTo>
                    <a:lnTo>
                      <a:pt x="328" y="392"/>
                    </a:lnTo>
                    <a:lnTo>
                      <a:pt x="328" y="390"/>
                    </a:lnTo>
                    <a:lnTo>
                      <a:pt x="329" y="386"/>
                    </a:lnTo>
                    <a:lnTo>
                      <a:pt x="331" y="381"/>
                    </a:lnTo>
                    <a:lnTo>
                      <a:pt x="334" y="376"/>
                    </a:lnTo>
                    <a:lnTo>
                      <a:pt x="337" y="371"/>
                    </a:lnTo>
                    <a:lnTo>
                      <a:pt x="338" y="367"/>
                    </a:lnTo>
                    <a:lnTo>
                      <a:pt x="338" y="365"/>
                    </a:lnTo>
                    <a:lnTo>
                      <a:pt x="337" y="362"/>
                    </a:lnTo>
                    <a:lnTo>
                      <a:pt x="335" y="360"/>
                    </a:lnTo>
                    <a:lnTo>
                      <a:pt x="331" y="359"/>
                    </a:lnTo>
                    <a:lnTo>
                      <a:pt x="331" y="359"/>
                    </a:lnTo>
                    <a:lnTo>
                      <a:pt x="317" y="355"/>
                    </a:lnTo>
                    <a:lnTo>
                      <a:pt x="317" y="355"/>
                    </a:lnTo>
                    <a:lnTo>
                      <a:pt x="296" y="349"/>
                    </a:lnTo>
                    <a:lnTo>
                      <a:pt x="286" y="346"/>
                    </a:lnTo>
                    <a:lnTo>
                      <a:pt x="277" y="342"/>
                    </a:lnTo>
                    <a:lnTo>
                      <a:pt x="277" y="342"/>
                    </a:lnTo>
                    <a:lnTo>
                      <a:pt x="259" y="332"/>
                    </a:lnTo>
                    <a:lnTo>
                      <a:pt x="243" y="321"/>
                    </a:lnTo>
                    <a:lnTo>
                      <a:pt x="226" y="310"/>
                    </a:lnTo>
                    <a:lnTo>
                      <a:pt x="212" y="296"/>
                    </a:lnTo>
                    <a:lnTo>
                      <a:pt x="197" y="282"/>
                    </a:lnTo>
                    <a:lnTo>
                      <a:pt x="184" y="268"/>
                    </a:lnTo>
                    <a:lnTo>
                      <a:pt x="172" y="251"/>
                    </a:lnTo>
                    <a:lnTo>
                      <a:pt x="161" y="234"/>
                    </a:lnTo>
                    <a:lnTo>
                      <a:pt x="161" y="234"/>
                    </a:lnTo>
                    <a:lnTo>
                      <a:pt x="155" y="223"/>
                    </a:lnTo>
                    <a:lnTo>
                      <a:pt x="150" y="212"/>
                    </a:lnTo>
                    <a:lnTo>
                      <a:pt x="140" y="188"/>
                    </a:lnTo>
                    <a:lnTo>
                      <a:pt x="140" y="188"/>
                    </a:lnTo>
                    <a:lnTo>
                      <a:pt x="136" y="177"/>
                    </a:lnTo>
                    <a:lnTo>
                      <a:pt x="132" y="164"/>
                    </a:lnTo>
                    <a:lnTo>
                      <a:pt x="128" y="145"/>
                    </a:lnTo>
                    <a:lnTo>
                      <a:pt x="124" y="107"/>
                    </a:lnTo>
                    <a:lnTo>
                      <a:pt x="124" y="107"/>
                    </a:lnTo>
                    <a:lnTo>
                      <a:pt x="108" y="113"/>
                    </a:lnTo>
                    <a:lnTo>
                      <a:pt x="98" y="115"/>
                    </a:lnTo>
                    <a:lnTo>
                      <a:pt x="95" y="115"/>
                    </a:lnTo>
                    <a:lnTo>
                      <a:pt x="92" y="115"/>
                    </a:lnTo>
                    <a:lnTo>
                      <a:pt x="92" y="115"/>
                    </a:lnTo>
                    <a:lnTo>
                      <a:pt x="91" y="113"/>
                    </a:lnTo>
                    <a:lnTo>
                      <a:pt x="90" y="111"/>
                    </a:lnTo>
                    <a:lnTo>
                      <a:pt x="89" y="103"/>
                    </a:lnTo>
                    <a:lnTo>
                      <a:pt x="89" y="95"/>
                    </a:lnTo>
                    <a:lnTo>
                      <a:pt x="89" y="85"/>
                    </a:lnTo>
                    <a:lnTo>
                      <a:pt x="91" y="64"/>
                    </a:lnTo>
                    <a:lnTo>
                      <a:pt x="93" y="51"/>
                    </a:lnTo>
                    <a:lnTo>
                      <a:pt x="93" y="51"/>
                    </a:lnTo>
                    <a:lnTo>
                      <a:pt x="59" y="28"/>
                    </a:lnTo>
                    <a:lnTo>
                      <a:pt x="33" y="12"/>
                    </a:lnTo>
                    <a:lnTo>
                      <a:pt x="22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9" y="10"/>
                    </a:lnTo>
                    <a:lnTo>
                      <a:pt x="7" y="2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2" y="66"/>
                    </a:lnTo>
                    <a:lnTo>
                      <a:pt x="0" y="92"/>
                    </a:lnTo>
                    <a:lnTo>
                      <a:pt x="0" y="117"/>
                    </a:lnTo>
                    <a:lnTo>
                      <a:pt x="3" y="142"/>
                    </a:lnTo>
                    <a:lnTo>
                      <a:pt x="3" y="142"/>
                    </a:lnTo>
                    <a:lnTo>
                      <a:pt x="4" y="153"/>
                    </a:lnTo>
                    <a:lnTo>
                      <a:pt x="5" y="158"/>
                    </a:lnTo>
                    <a:lnTo>
                      <a:pt x="6" y="160"/>
                    </a:lnTo>
                    <a:lnTo>
                      <a:pt x="8" y="161"/>
                    </a:lnTo>
                    <a:lnTo>
                      <a:pt x="8" y="161"/>
                    </a:lnTo>
                    <a:lnTo>
                      <a:pt x="11" y="162"/>
                    </a:lnTo>
                    <a:lnTo>
                      <a:pt x="15" y="162"/>
                    </a:lnTo>
                    <a:lnTo>
                      <a:pt x="26" y="160"/>
                    </a:lnTo>
                    <a:lnTo>
                      <a:pt x="38" y="157"/>
                    </a:lnTo>
                    <a:lnTo>
                      <a:pt x="46" y="155"/>
                    </a:lnTo>
                    <a:lnTo>
                      <a:pt x="46" y="155"/>
                    </a:lnTo>
                    <a:lnTo>
                      <a:pt x="49" y="173"/>
                    </a:lnTo>
                    <a:lnTo>
                      <a:pt x="53" y="187"/>
                    </a:lnTo>
                    <a:lnTo>
                      <a:pt x="56" y="199"/>
                    </a:lnTo>
                    <a:lnTo>
                      <a:pt x="56" y="199"/>
                    </a:lnTo>
                    <a:lnTo>
                      <a:pt x="62" y="218"/>
                    </a:lnTo>
                    <a:lnTo>
                      <a:pt x="70" y="237"/>
                    </a:lnTo>
                    <a:lnTo>
                      <a:pt x="78" y="254"/>
                    </a:lnTo>
                    <a:lnTo>
                      <a:pt x="87" y="272"/>
                    </a:lnTo>
                    <a:lnTo>
                      <a:pt x="96" y="288"/>
                    </a:lnTo>
                    <a:lnTo>
                      <a:pt x="108" y="304"/>
                    </a:lnTo>
                    <a:lnTo>
                      <a:pt x="119" y="319"/>
                    </a:lnTo>
                    <a:lnTo>
                      <a:pt x="131" y="335"/>
                    </a:lnTo>
                    <a:lnTo>
                      <a:pt x="144" y="349"/>
                    </a:lnTo>
                    <a:lnTo>
                      <a:pt x="158" y="362"/>
                    </a:lnTo>
                    <a:lnTo>
                      <a:pt x="173" y="375"/>
                    </a:lnTo>
                    <a:lnTo>
                      <a:pt x="188" y="386"/>
                    </a:lnTo>
                    <a:lnTo>
                      <a:pt x="205" y="398"/>
                    </a:lnTo>
                    <a:lnTo>
                      <a:pt x="221" y="408"/>
                    </a:lnTo>
                    <a:lnTo>
                      <a:pt x="239" y="416"/>
                    </a:lnTo>
                    <a:lnTo>
                      <a:pt x="257" y="424"/>
                    </a:lnTo>
                    <a:lnTo>
                      <a:pt x="257" y="424"/>
                    </a:lnTo>
                    <a:lnTo>
                      <a:pt x="282" y="434"/>
                    </a:lnTo>
                    <a:lnTo>
                      <a:pt x="299" y="439"/>
                    </a:lnTo>
                    <a:lnTo>
                      <a:pt x="299" y="439"/>
                    </a:lnTo>
                    <a:lnTo>
                      <a:pt x="301" y="461"/>
                    </a:lnTo>
                    <a:lnTo>
                      <a:pt x="302" y="476"/>
                    </a:lnTo>
                    <a:lnTo>
                      <a:pt x="303" y="481"/>
                    </a:lnTo>
                    <a:lnTo>
                      <a:pt x="304" y="484"/>
                    </a:lnTo>
                    <a:lnTo>
                      <a:pt x="304" y="484"/>
                    </a:lnTo>
                    <a:lnTo>
                      <a:pt x="308" y="486"/>
                    </a:lnTo>
                    <a:lnTo>
                      <a:pt x="314" y="488"/>
                    </a:lnTo>
                    <a:lnTo>
                      <a:pt x="332" y="491"/>
                    </a:lnTo>
                    <a:lnTo>
                      <a:pt x="356" y="493"/>
                    </a:lnTo>
                    <a:lnTo>
                      <a:pt x="383" y="494"/>
                    </a:lnTo>
                    <a:lnTo>
                      <a:pt x="409" y="493"/>
                    </a:lnTo>
                    <a:lnTo>
                      <a:pt x="432" y="492"/>
                    </a:lnTo>
                    <a:lnTo>
                      <a:pt x="442" y="489"/>
                    </a:lnTo>
                    <a:lnTo>
                      <a:pt x="450" y="488"/>
                    </a:lnTo>
                    <a:lnTo>
                      <a:pt x="456" y="486"/>
                    </a:lnTo>
                    <a:lnTo>
                      <a:pt x="460" y="483"/>
                    </a:lnTo>
                    <a:lnTo>
                      <a:pt x="460" y="483"/>
                    </a:lnTo>
                    <a:lnTo>
                      <a:pt x="461" y="480"/>
                    </a:lnTo>
                    <a:lnTo>
                      <a:pt x="462" y="475"/>
                    </a:lnTo>
                    <a:lnTo>
                      <a:pt x="463" y="463"/>
                    </a:lnTo>
                    <a:lnTo>
                      <a:pt x="463" y="449"/>
                    </a:lnTo>
                    <a:lnTo>
                      <a:pt x="463" y="443"/>
                    </a:lnTo>
                    <a:lnTo>
                      <a:pt x="464" y="439"/>
                    </a:lnTo>
                    <a:lnTo>
                      <a:pt x="464" y="439"/>
                    </a:lnTo>
                    <a:lnTo>
                      <a:pt x="472" y="438"/>
                    </a:lnTo>
                    <a:lnTo>
                      <a:pt x="479" y="437"/>
                    </a:lnTo>
                    <a:lnTo>
                      <a:pt x="493" y="432"/>
                    </a:lnTo>
                    <a:lnTo>
                      <a:pt x="508" y="425"/>
                    </a:lnTo>
                    <a:lnTo>
                      <a:pt x="521" y="419"/>
                    </a:lnTo>
                    <a:lnTo>
                      <a:pt x="521" y="419"/>
                    </a:lnTo>
                    <a:lnTo>
                      <a:pt x="551" y="405"/>
                    </a:lnTo>
                    <a:lnTo>
                      <a:pt x="567" y="397"/>
                    </a:lnTo>
                    <a:lnTo>
                      <a:pt x="581" y="387"/>
                    </a:lnTo>
                    <a:lnTo>
                      <a:pt x="581" y="387"/>
                    </a:lnTo>
                    <a:lnTo>
                      <a:pt x="592" y="379"/>
                    </a:lnTo>
                    <a:lnTo>
                      <a:pt x="604" y="370"/>
                    </a:lnTo>
                    <a:lnTo>
                      <a:pt x="614" y="359"/>
                    </a:lnTo>
                    <a:lnTo>
                      <a:pt x="624" y="349"/>
                    </a:lnTo>
                    <a:lnTo>
                      <a:pt x="635" y="339"/>
                    </a:lnTo>
                    <a:lnTo>
                      <a:pt x="644" y="326"/>
                    </a:lnTo>
                    <a:lnTo>
                      <a:pt x="662" y="303"/>
                    </a:lnTo>
                    <a:lnTo>
                      <a:pt x="678" y="278"/>
                    </a:lnTo>
                    <a:lnTo>
                      <a:pt x="692" y="252"/>
                    </a:lnTo>
                    <a:lnTo>
                      <a:pt x="703" y="227"/>
                    </a:lnTo>
                    <a:lnTo>
                      <a:pt x="711" y="203"/>
                    </a:lnTo>
                    <a:lnTo>
                      <a:pt x="711" y="203"/>
                    </a:lnTo>
                    <a:lnTo>
                      <a:pt x="718" y="174"/>
                    </a:lnTo>
                    <a:lnTo>
                      <a:pt x="722" y="154"/>
                    </a:lnTo>
                    <a:lnTo>
                      <a:pt x="722" y="154"/>
                    </a:lnTo>
                    <a:lnTo>
                      <a:pt x="726" y="155"/>
                    </a:lnTo>
                    <a:lnTo>
                      <a:pt x="730" y="156"/>
                    </a:lnTo>
                    <a:lnTo>
                      <a:pt x="742" y="160"/>
                    </a:lnTo>
                    <a:lnTo>
                      <a:pt x="753" y="163"/>
                    </a:lnTo>
                    <a:lnTo>
                      <a:pt x="757" y="164"/>
                    </a:lnTo>
                    <a:lnTo>
                      <a:pt x="761" y="163"/>
                    </a:lnTo>
                    <a:lnTo>
                      <a:pt x="761" y="163"/>
                    </a:lnTo>
                    <a:lnTo>
                      <a:pt x="762" y="160"/>
                    </a:lnTo>
                    <a:lnTo>
                      <a:pt x="764" y="152"/>
                    </a:lnTo>
                    <a:lnTo>
                      <a:pt x="767" y="128"/>
                    </a:lnTo>
                    <a:lnTo>
                      <a:pt x="768" y="100"/>
                    </a:lnTo>
                    <a:lnTo>
                      <a:pt x="768" y="75"/>
                    </a:lnTo>
                    <a:lnTo>
                      <a:pt x="768" y="75"/>
                    </a:lnTo>
                    <a:lnTo>
                      <a:pt x="766" y="57"/>
                    </a:lnTo>
                    <a:lnTo>
                      <a:pt x="761" y="33"/>
                    </a:lnTo>
                    <a:lnTo>
                      <a:pt x="757" y="12"/>
                    </a:lnTo>
                    <a:lnTo>
                      <a:pt x="755" y="6"/>
                    </a:lnTo>
                    <a:lnTo>
                      <a:pt x="754" y="3"/>
                    </a:lnTo>
                    <a:lnTo>
                      <a:pt x="754" y="3"/>
                    </a:lnTo>
                    <a:lnTo>
                      <a:pt x="750" y="4"/>
                    </a:lnTo>
                    <a:lnTo>
                      <a:pt x="743" y="7"/>
                    </a:lnTo>
                    <a:lnTo>
                      <a:pt x="719" y="20"/>
                    </a:lnTo>
                    <a:lnTo>
                      <a:pt x="694" y="34"/>
                    </a:lnTo>
                    <a:lnTo>
                      <a:pt x="684" y="40"/>
                    </a:lnTo>
                    <a:lnTo>
                      <a:pt x="677" y="47"/>
                    </a:lnTo>
                    <a:lnTo>
                      <a:pt x="677" y="47"/>
                    </a:lnTo>
                    <a:lnTo>
                      <a:pt x="678" y="60"/>
                    </a:lnTo>
                    <a:lnTo>
                      <a:pt x="680" y="82"/>
                    </a:lnTo>
                    <a:lnTo>
                      <a:pt x="681" y="93"/>
                    </a:lnTo>
                    <a:lnTo>
                      <a:pt x="681" y="103"/>
                    </a:lnTo>
                    <a:lnTo>
                      <a:pt x="680" y="112"/>
                    </a:lnTo>
                    <a:lnTo>
                      <a:pt x="679" y="115"/>
                    </a:lnTo>
                    <a:lnTo>
                      <a:pt x="677" y="117"/>
                    </a:lnTo>
                    <a:lnTo>
                      <a:pt x="677" y="117"/>
                    </a:lnTo>
                    <a:lnTo>
                      <a:pt x="675" y="117"/>
                    </a:lnTo>
                    <a:lnTo>
                      <a:pt x="671" y="117"/>
                    </a:lnTo>
                    <a:lnTo>
                      <a:pt x="659" y="114"/>
                    </a:lnTo>
                    <a:lnTo>
                      <a:pt x="644" y="107"/>
                    </a:lnTo>
                    <a:lnTo>
                      <a:pt x="644" y="107"/>
                    </a:lnTo>
                    <a:close/>
                    <a:moveTo>
                      <a:pt x="25" y="132"/>
                    </a:moveTo>
                    <a:lnTo>
                      <a:pt x="25" y="132"/>
                    </a:lnTo>
                    <a:lnTo>
                      <a:pt x="24" y="130"/>
                    </a:lnTo>
                    <a:lnTo>
                      <a:pt x="23" y="126"/>
                    </a:lnTo>
                    <a:lnTo>
                      <a:pt x="22" y="116"/>
                    </a:lnTo>
                    <a:lnTo>
                      <a:pt x="22" y="101"/>
                    </a:lnTo>
                    <a:lnTo>
                      <a:pt x="22" y="86"/>
                    </a:lnTo>
                    <a:lnTo>
                      <a:pt x="24" y="55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50" y="47"/>
                    </a:lnTo>
                    <a:lnTo>
                      <a:pt x="63" y="55"/>
                    </a:lnTo>
                    <a:lnTo>
                      <a:pt x="68" y="59"/>
                    </a:lnTo>
                    <a:lnTo>
                      <a:pt x="70" y="62"/>
                    </a:lnTo>
                    <a:lnTo>
                      <a:pt x="70" y="62"/>
                    </a:lnTo>
                    <a:lnTo>
                      <a:pt x="71" y="66"/>
                    </a:lnTo>
                    <a:lnTo>
                      <a:pt x="71" y="73"/>
                    </a:lnTo>
                    <a:lnTo>
                      <a:pt x="70" y="91"/>
                    </a:lnTo>
                    <a:lnTo>
                      <a:pt x="69" y="110"/>
                    </a:lnTo>
                    <a:lnTo>
                      <a:pt x="69" y="123"/>
                    </a:lnTo>
                    <a:lnTo>
                      <a:pt x="69" y="123"/>
                    </a:lnTo>
                    <a:lnTo>
                      <a:pt x="68" y="124"/>
                    </a:lnTo>
                    <a:lnTo>
                      <a:pt x="62" y="126"/>
                    </a:lnTo>
                    <a:lnTo>
                      <a:pt x="49" y="130"/>
                    </a:lnTo>
                    <a:lnTo>
                      <a:pt x="33" y="132"/>
                    </a:lnTo>
                    <a:lnTo>
                      <a:pt x="28" y="133"/>
                    </a:lnTo>
                    <a:lnTo>
                      <a:pt x="25" y="132"/>
                    </a:lnTo>
                    <a:lnTo>
                      <a:pt x="25" y="132"/>
                    </a:lnTo>
                    <a:close/>
                    <a:moveTo>
                      <a:pt x="299" y="420"/>
                    </a:moveTo>
                    <a:lnTo>
                      <a:pt x="299" y="420"/>
                    </a:lnTo>
                    <a:lnTo>
                      <a:pt x="289" y="417"/>
                    </a:lnTo>
                    <a:lnTo>
                      <a:pt x="289" y="417"/>
                    </a:lnTo>
                    <a:lnTo>
                      <a:pt x="271" y="410"/>
                    </a:lnTo>
                    <a:lnTo>
                      <a:pt x="253" y="403"/>
                    </a:lnTo>
                    <a:lnTo>
                      <a:pt x="253" y="403"/>
                    </a:lnTo>
                    <a:lnTo>
                      <a:pt x="237" y="396"/>
                    </a:lnTo>
                    <a:lnTo>
                      <a:pt x="221" y="386"/>
                    </a:lnTo>
                    <a:lnTo>
                      <a:pt x="206" y="377"/>
                    </a:lnTo>
                    <a:lnTo>
                      <a:pt x="191" y="367"/>
                    </a:lnTo>
                    <a:lnTo>
                      <a:pt x="178" y="355"/>
                    </a:lnTo>
                    <a:lnTo>
                      <a:pt x="165" y="344"/>
                    </a:lnTo>
                    <a:lnTo>
                      <a:pt x="153" y="332"/>
                    </a:lnTo>
                    <a:lnTo>
                      <a:pt x="142" y="318"/>
                    </a:lnTo>
                    <a:lnTo>
                      <a:pt x="130" y="305"/>
                    </a:lnTo>
                    <a:lnTo>
                      <a:pt x="121" y="290"/>
                    </a:lnTo>
                    <a:lnTo>
                      <a:pt x="112" y="276"/>
                    </a:lnTo>
                    <a:lnTo>
                      <a:pt x="103" y="260"/>
                    </a:lnTo>
                    <a:lnTo>
                      <a:pt x="95" y="245"/>
                    </a:lnTo>
                    <a:lnTo>
                      <a:pt x="87" y="228"/>
                    </a:lnTo>
                    <a:lnTo>
                      <a:pt x="81" y="212"/>
                    </a:lnTo>
                    <a:lnTo>
                      <a:pt x="75" y="195"/>
                    </a:lnTo>
                    <a:lnTo>
                      <a:pt x="75" y="195"/>
                    </a:lnTo>
                    <a:lnTo>
                      <a:pt x="72" y="186"/>
                    </a:lnTo>
                    <a:lnTo>
                      <a:pt x="68" y="173"/>
                    </a:lnTo>
                    <a:lnTo>
                      <a:pt x="66" y="166"/>
                    </a:lnTo>
                    <a:lnTo>
                      <a:pt x="65" y="160"/>
                    </a:lnTo>
                    <a:lnTo>
                      <a:pt x="65" y="154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70" y="148"/>
                    </a:lnTo>
                    <a:lnTo>
                      <a:pt x="74" y="146"/>
                    </a:lnTo>
                    <a:lnTo>
                      <a:pt x="85" y="141"/>
                    </a:lnTo>
                    <a:lnTo>
                      <a:pt x="108" y="134"/>
                    </a:lnTo>
                    <a:lnTo>
                      <a:pt x="108" y="134"/>
                    </a:lnTo>
                    <a:lnTo>
                      <a:pt x="109" y="138"/>
                    </a:lnTo>
                    <a:lnTo>
                      <a:pt x="111" y="150"/>
                    </a:lnTo>
                    <a:lnTo>
                      <a:pt x="114" y="163"/>
                    </a:lnTo>
                    <a:lnTo>
                      <a:pt x="117" y="177"/>
                    </a:lnTo>
                    <a:lnTo>
                      <a:pt x="117" y="177"/>
                    </a:lnTo>
                    <a:lnTo>
                      <a:pt x="122" y="192"/>
                    </a:lnTo>
                    <a:lnTo>
                      <a:pt x="131" y="214"/>
                    </a:lnTo>
                    <a:lnTo>
                      <a:pt x="145" y="239"/>
                    </a:lnTo>
                    <a:lnTo>
                      <a:pt x="152" y="252"/>
                    </a:lnTo>
                    <a:lnTo>
                      <a:pt x="161" y="264"/>
                    </a:lnTo>
                    <a:lnTo>
                      <a:pt x="161" y="264"/>
                    </a:lnTo>
                    <a:lnTo>
                      <a:pt x="172" y="278"/>
                    </a:lnTo>
                    <a:lnTo>
                      <a:pt x="182" y="290"/>
                    </a:lnTo>
                    <a:lnTo>
                      <a:pt x="194" y="303"/>
                    </a:lnTo>
                    <a:lnTo>
                      <a:pt x="206" y="314"/>
                    </a:lnTo>
                    <a:lnTo>
                      <a:pt x="218" y="324"/>
                    </a:lnTo>
                    <a:lnTo>
                      <a:pt x="230" y="334"/>
                    </a:lnTo>
                    <a:lnTo>
                      <a:pt x="244" y="343"/>
                    </a:lnTo>
                    <a:lnTo>
                      <a:pt x="256" y="350"/>
                    </a:lnTo>
                    <a:lnTo>
                      <a:pt x="256" y="350"/>
                    </a:lnTo>
                    <a:lnTo>
                      <a:pt x="274" y="358"/>
                    </a:lnTo>
                    <a:lnTo>
                      <a:pt x="293" y="366"/>
                    </a:lnTo>
                    <a:lnTo>
                      <a:pt x="315" y="373"/>
                    </a:lnTo>
                    <a:lnTo>
                      <a:pt x="315" y="373"/>
                    </a:lnTo>
                    <a:lnTo>
                      <a:pt x="313" y="374"/>
                    </a:lnTo>
                    <a:lnTo>
                      <a:pt x="310" y="375"/>
                    </a:lnTo>
                    <a:lnTo>
                      <a:pt x="309" y="378"/>
                    </a:lnTo>
                    <a:lnTo>
                      <a:pt x="307" y="380"/>
                    </a:lnTo>
                    <a:lnTo>
                      <a:pt x="304" y="388"/>
                    </a:lnTo>
                    <a:lnTo>
                      <a:pt x="302" y="397"/>
                    </a:lnTo>
                    <a:lnTo>
                      <a:pt x="299" y="413"/>
                    </a:lnTo>
                    <a:lnTo>
                      <a:pt x="299" y="420"/>
                    </a:lnTo>
                    <a:lnTo>
                      <a:pt x="299" y="420"/>
                    </a:lnTo>
                    <a:close/>
                    <a:moveTo>
                      <a:pt x="440" y="464"/>
                    </a:moveTo>
                    <a:lnTo>
                      <a:pt x="440" y="464"/>
                    </a:lnTo>
                    <a:lnTo>
                      <a:pt x="438" y="466"/>
                    </a:lnTo>
                    <a:lnTo>
                      <a:pt x="432" y="467"/>
                    </a:lnTo>
                    <a:lnTo>
                      <a:pt x="419" y="470"/>
                    </a:lnTo>
                    <a:lnTo>
                      <a:pt x="403" y="472"/>
                    </a:lnTo>
                    <a:lnTo>
                      <a:pt x="385" y="472"/>
                    </a:lnTo>
                    <a:lnTo>
                      <a:pt x="385" y="472"/>
                    </a:lnTo>
                    <a:lnTo>
                      <a:pt x="367" y="472"/>
                    </a:lnTo>
                    <a:lnTo>
                      <a:pt x="347" y="470"/>
                    </a:lnTo>
                    <a:lnTo>
                      <a:pt x="331" y="467"/>
                    </a:lnTo>
                    <a:lnTo>
                      <a:pt x="326" y="466"/>
                    </a:lnTo>
                    <a:lnTo>
                      <a:pt x="324" y="464"/>
                    </a:lnTo>
                    <a:lnTo>
                      <a:pt x="324" y="464"/>
                    </a:lnTo>
                    <a:lnTo>
                      <a:pt x="322" y="459"/>
                    </a:lnTo>
                    <a:lnTo>
                      <a:pt x="321" y="451"/>
                    </a:lnTo>
                    <a:lnTo>
                      <a:pt x="320" y="433"/>
                    </a:lnTo>
                    <a:lnTo>
                      <a:pt x="321" y="418"/>
                    </a:lnTo>
                    <a:lnTo>
                      <a:pt x="321" y="414"/>
                    </a:lnTo>
                    <a:lnTo>
                      <a:pt x="321" y="414"/>
                    </a:lnTo>
                    <a:lnTo>
                      <a:pt x="323" y="416"/>
                    </a:lnTo>
                    <a:lnTo>
                      <a:pt x="328" y="417"/>
                    </a:lnTo>
                    <a:lnTo>
                      <a:pt x="346" y="420"/>
                    </a:lnTo>
                    <a:lnTo>
                      <a:pt x="367" y="423"/>
                    </a:lnTo>
                    <a:lnTo>
                      <a:pt x="384" y="424"/>
                    </a:lnTo>
                    <a:lnTo>
                      <a:pt x="384" y="424"/>
                    </a:lnTo>
                    <a:lnTo>
                      <a:pt x="402" y="423"/>
                    </a:lnTo>
                    <a:lnTo>
                      <a:pt x="420" y="421"/>
                    </a:lnTo>
                    <a:lnTo>
                      <a:pt x="436" y="419"/>
                    </a:lnTo>
                    <a:lnTo>
                      <a:pt x="441" y="417"/>
                    </a:lnTo>
                    <a:lnTo>
                      <a:pt x="442" y="415"/>
                    </a:lnTo>
                    <a:lnTo>
                      <a:pt x="442" y="415"/>
                    </a:lnTo>
                    <a:lnTo>
                      <a:pt x="443" y="437"/>
                    </a:lnTo>
                    <a:lnTo>
                      <a:pt x="442" y="454"/>
                    </a:lnTo>
                    <a:lnTo>
                      <a:pt x="441" y="461"/>
                    </a:lnTo>
                    <a:lnTo>
                      <a:pt x="440" y="464"/>
                    </a:lnTo>
                    <a:lnTo>
                      <a:pt x="440" y="464"/>
                    </a:lnTo>
                    <a:close/>
                    <a:moveTo>
                      <a:pt x="697" y="59"/>
                    </a:moveTo>
                    <a:lnTo>
                      <a:pt x="697" y="59"/>
                    </a:lnTo>
                    <a:lnTo>
                      <a:pt x="702" y="55"/>
                    </a:lnTo>
                    <a:lnTo>
                      <a:pt x="707" y="51"/>
                    </a:lnTo>
                    <a:lnTo>
                      <a:pt x="721" y="43"/>
                    </a:lnTo>
                    <a:lnTo>
                      <a:pt x="740" y="35"/>
                    </a:lnTo>
                    <a:lnTo>
                      <a:pt x="740" y="35"/>
                    </a:lnTo>
                    <a:lnTo>
                      <a:pt x="741" y="40"/>
                    </a:lnTo>
                    <a:lnTo>
                      <a:pt x="743" y="51"/>
                    </a:lnTo>
                    <a:lnTo>
                      <a:pt x="746" y="83"/>
                    </a:lnTo>
                    <a:lnTo>
                      <a:pt x="746" y="100"/>
                    </a:lnTo>
                    <a:lnTo>
                      <a:pt x="746" y="116"/>
                    </a:lnTo>
                    <a:lnTo>
                      <a:pt x="745" y="128"/>
                    </a:lnTo>
                    <a:lnTo>
                      <a:pt x="744" y="133"/>
                    </a:lnTo>
                    <a:lnTo>
                      <a:pt x="742" y="136"/>
                    </a:lnTo>
                    <a:lnTo>
                      <a:pt x="742" y="136"/>
                    </a:lnTo>
                    <a:lnTo>
                      <a:pt x="721" y="130"/>
                    </a:lnTo>
                    <a:lnTo>
                      <a:pt x="707" y="125"/>
                    </a:lnTo>
                    <a:lnTo>
                      <a:pt x="703" y="123"/>
                    </a:lnTo>
                    <a:lnTo>
                      <a:pt x="701" y="122"/>
                    </a:lnTo>
                    <a:lnTo>
                      <a:pt x="701" y="122"/>
                    </a:lnTo>
                    <a:lnTo>
                      <a:pt x="702" y="110"/>
                    </a:lnTo>
                    <a:lnTo>
                      <a:pt x="701" y="90"/>
                    </a:lnTo>
                    <a:lnTo>
                      <a:pt x="700" y="70"/>
                    </a:lnTo>
                    <a:lnTo>
                      <a:pt x="697" y="59"/>
                    </a:lnTo>
                    <a:lnTo>
                      <a:pt x="697" y="59"/>
                    </a:lnTo>
                    <a:close/>
                    <a:moveTo>
                      <a:pt x="704" y="148"/>
                    </a:moveTo>
                    <a:lnTo>
                      <a:pt x="704" y="148"/>
                    </a:lnTo>
                    <a:lnTo>
                      <a:pt x="698" y="174"/>
                    </a:lnTo>
                    <a:lnTo>
                      <a:pt x="698" y="174"/>
                    </a:lnTo>
                    <a:lnTo>
                      <a:pt x="692" y="200"/>
                    </a:lnTo>
                    <a:lnTo>
                      <a:pt x="687" y="214"/>
                    </a:lnTo>
                    <a:lnTo>
                      <a:pt x="682" y="228"/>
                    </a:lnTo>
                    <a:lnTo>
                      <a:pt x="682" y="228"/>
                    </a:lnTo>
                    <a:lnTo>
                      <a:pt x="673" y="246"/>
                    </a:lnTo>
                    <a:lnTo>
                      <a:pt x="663" y="264"/>
                    </a:lnTo>
                    <a:lnTo>
                      <a:pt x="654" y="281"/>
                    </a:lnTo>
                    <a:lnTo>
                      <a:pt x="643" y="298"/>
                    </a:lnTo>
                    <a:lnTo>
                      <a:pt x="643" y="298"/>
                    </a:lnTo>
                    <a:lnTo>
                      <a:pt x="630" y="314"/>
                    </a:lnTo>
                    <a:lnTo>
                      <a:pt x="621" y="325"/>
                    </a:lnTo>
                    <a:lnTo>
                      <a:pt x="612" y="336"/>
                    </a:lnTo>
                    <a:lnTo>
                      <a:pt x="612" y="336"/>
                    </a:lnTo>
                    <a:lnTo>
                      <a:pt x="600" y="347"/>
                    </a:lnTo>
                    <a:lnTo>
                      <a:pt x="588" y="356"/>
                    </a:lnTo>
                    <a:lnTo>
                      <a:pt x="577" y="366"/>
                    </a:lnTo>
                    <a:lnTo>
                      <a:pt x="564" y="374"/>
                    </a:lnTo>
                    <a:lnTo>
                      <a:pt x="551" y="382"/>
                    </a:lnTo>
                    <a:lnTo>
                      <a:pt x="537" y="389"/>
                    </a:lnTo>
                    <a:lnTo>
                      <a:pt x="503" y="406"/>
                    </a:lnTo>
                    <a:lnTo>
                      <a:pt x="503" y="406"/>
                    </a:lnTo>
                    <a:lnTo>
                      <a:pt x="483" y="413"/>
                    </a:lnTo>
                    <a:lnTo>
                      <a:pt x="473" y="417"/>
                    </a:lnTo>
                    <a:lnTo>
                      <a:pt x="462" y="419"/>
                    </a:lnTo>
                    <a:lnTo>
                      <a:pt x="462" y="419"/>
                    </a:lnTo>
                    <a:lnTo>
                      <a:pt x="463" y="407"/>
                    </a:lnTo>
                    <a:lnTo>
                      <a:pt x="462" y="394"/>
                    </a:lnTo>
                    <a:lnTo>
                      <a:pt x="461" y="388"/>
                    </a:lnTo>
                    <a:lnTo>
                      <a:pt x="459" y="383"/>
                    </a:lnTo>
                    <a:lnTo>
                      <a:pt x="456" y="378"/>
                    </a:lnTo>
                    <a:lnTo>
                      <a:pt x="452" y="374"/>
                    </a:lnTo>
                    <a:lnTo>
                      <a:pt x="452" y="374"/>
                    </a:lnTo>
                    <a:lnTo>
                      <a:pt x="464" y="371"/>
                    </a:lnTo>
                    <a:lnTo>
                      <a:pt x="487" y="365"/>
                    </a:lnTo>
                    <a:lnTo>
                      <a:pt x="487" y="365"/>
                    </a:lnTo>
                    <a:lnTo>
                      <a:pt x="497" y="359"/>
                    </a:lnTo>
                    <a:lnTo>
                      <a:pt x="509" y="354"/>
                    </a:lnTo>
                    <a:lnTo>
                      <a:pt x="520" y="348"/>
                    </a:lnTo>
                    <a:lnTo>
                      <a:pt x="530" y="341"/>
                    </a:lnTo>
                    <a:lnTo>
                      <a:pt x="541" y="333"/>
                    </a:lnTo>
                    <a:lnTo>
                      <a:pt x="552" y="324"/>
                    </a:lnTo>
                    <a:lnTo>
                      <a:pt x="572" y="306"/>
                    </a:lnTo>
                    <a:lnTo>
                      <a:pt x="590" y="286"/>
                    </a:lnTo>
                    <a:lnTo>
                      <a:pt x="607" y="264"/>
                    </a:lnTo>
                    <a:lnTo>
                      <a:pt x="621" y="243"/>
                    </a:lnTo>
                    <a:lnTo>
                      <a:pt x="633" y="222"/>
                    </a:lnTo>
                    <a:lnTo>
                      <a:pt x="633" y="222"/>
                    </a:lnTo>
                    <a:lnTo>
                      <a:pt x="639" y="210"/>
                    </a:lnTo>
                    <a:lnTo>
                      <a:pt x="643" y="196"/>
                    </a:lnTo>
                    <a:lnTo>
                      <a:pt x="652" y="167"/>
                    </a:lnTo>
                    <a:lnTo>
                      <a:pt x="657" y="144"/>
                    </a:lnTo>
                    <a:lnTo>
                      <a:pt x="658" y="136"/>
                    </a:lnTo>
                    <a:lnTo>
                      <a:pt x="658" y="132"/>
                    </a:lnTo>
                    <a:lnTo>
                      <a:pt x="658" y="132"/>
                    </a:lnTo>
                    <a:lnTo>
                      <a:pt x="658" y="131"/>
                    </a:lnTo>
                    <a:lnTo>
                      <a:pt x="658" y="131"/>
                    </a:lnTo>
                    <a:lnTo>
                      <a:pt x="662" y="133"/>
                    </a:lnTo>
                    <a:lnTo>
                      <a:pt x="675" y="138"/>
                    </a:lnTo>
                    <a:lnTo>
                      <a:pt x="690" y="145"/>
                    </a:lnTo>
                    <a:lnTo>
                      <a:pt x="697" y="147"/>
                    </a:lnTo>
                    <a:lnTo>
                      <a:pt x="704" y="148"/>
                    </a:lnTo>
                    <a:lnTo>
                      <a:pt x="704" y="14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73" name="Google Shape;173;p30"/>
              <p:cNvSpPr/>
              <p:nvPr/>
            </p:nvSpPr>
            <p:spPr>
              <a:xfrm>
                <a:off x="5041901" y="1343025"/>
                <a:ext cx="536575" cy="211138"/>
              </a:xfrm>
              <a:custGeom>
                <a:rect b="b" l="l" r="r" t="t"/>
                <a:pathLst>
                  <a:path extrusionOk="0" h="133" w="338">
                    <a:moveTo>
                      <a:pt x="314" y="9"/>
                    </a:moveTo>
                    <a:lnTo>
                      <a:pt x="314" y="9"/>
                    </a:lnTo>
                    <a:lnTo>
                      <a:pt x="306" y="7"/>
                    </a:lnTo>
                    <a:lnTo>
                      <a:pt x="300" y="4"/>
                    </a:lnTo>
                    <a:lnTo>
                      <a:pt x="296" y="0"/>
                    </a:lnTo>
                    <a:lnTo>
                      <a:pt x="296" y="0"/>
                    </a:lnTo>
                    <a:lnTo>
                      <a:pt x="295" y="1"/>
                    </a:lnTo>
                    <a:lnTo>
                      <a:pt x="292" y="4"/>
                    </a:lnTo>
                    <a:lnTo>
                      <a:pt x="286" y="8"/>
                    </a:lnTo>
                    <a:lnTo>
                      <a:pt x="277" y="11"/>
                    </a:lnTo>
                    <a:lnTo>
                      <a:pt x="277" y="11"/>
                    </a:lnTo>
                    <a:lnTo>
                      <a:pt x="271" y="11"/>
                    </a:lnTo>
                    <a:lnTo>
                      <a:pt x="266" y="12"/>
                    </a:lnTo>
                    <a:lnTo>
                      <a:pt x="258" y="11"/>
                    </a:lnTo>
                    <a:lnTo>
                      <a:pt x="251" y="9"/>
                    </a:lnTo>
                    <a:lnTo>
                      <a:pt x="249" y="9"/>
                    </a:lnTo>
                    <a:lnTo>
                      <a:pt x="249" y="9"/>
                    </a:lnTo>
                    <a:lnTo>
                      <a:pt x="249" y="11"/>
                    </a:lnTo>
                    <a:lnTo>
                      <a:pt x="248" y="17"/>
                    </a:lnTo>
                    <a:lnTo>
                      <a:pt x="245" y="26"/>
                    </a:lnTo>
                    <a:lnTo>
                      <a:pt x="243" y="31"/>
                    </a:lnTo>
                    <a:lnTo>
                      <a:pt x="240" y="35"/>
                    </a:lnTo>
                    <a:lnTo>
                      <a:pt x="240" y="35"/>
                    </a:lnTo>
                    <a:lnTo>
                      <a:pt x="236" y="39"/>
                    </a:lnTo>
                    <a:lnTo>
                      <a:pt x="231" y="42"/>
                    </a:lnTo>
                    <a:lnTo>
                      <a:pt x="222" y="46"/>
                    </a:lnTo>
                    <a:lnTo>
                      <a:pt x="213" y="48"/>
                    </a:lnTo>
                    <a:lnTo>
                      <a:pt x="210" y="48"/>
                    </a:lnTo>
                    <a:lnTo>
                      <a:pt x="210" y="48"/>
                    </a:lnTo>
                    <a:lnTo>
                      <a:pt x="215" y="56"/>
                    </a:lnTo>
                    <a:lnTo>
                      <a:pt x="218" y="62"/>
                    </a:lnTo>
                    <a:lnTo>
                      <a:pt x="218" y="66"/>
                    </a:lnTo>
                    <a:lnTo>
                      <a:pt x="218" y="69"/>
                    </a:lnTo>
                    <a:lnTo>
                      <a:pt x="218" y="69"/>
                    </a:lnTo>
                    <a:lnTo>
                      <a:pt x="218" y="71"/>
                    </a:lnTo>
                    <a:lnTo>
                      <a:pt x="216" y="74"/>
                    </a:lnTo>
                    <a:lnTo>
                      <a:pt x="211" y="79"/>
                    </a:lnTo>
                    <a:lnTo>
                      <a:pt x="203" y="87"/>
                    </a:lnTo>
                    <a:lnTo>
                      <a:pt x="194" y="93"/>
                    </a:lnTo>
                    <a:lnTo>
                      <a:pt x="177" y="104"/>
                    </a:lnTo>
                    <a:lnTo>
                      <a:pt x="170" y="108"/>
                    </a:lnTo>
                    <a:lnTo>
                      <a:pt x="170" y="108"/>
                    </a:lnTo>
                    <a:lnTo>
                      <a:pt x="163" y="104"/>
                    </a:lnTo>
                    <a:lnTo>
                      <a:pt x="145" y="94"/>
                    </a:lnTo>
                    <a:lnTo>
                      <a:pt x="137" y="88"/>
                    </a:lnTo>
                    <a:lnTo>
                      <a:pt x="129" y="81"/>
                    </a:lnTo>
                    <a:lnTo>
                      <a:pt x="124" y="75"/>
                    </a:lnTo>
                    <a:lnTo>
                      <a:pt x="122" y="72"/>
                    </a:lnTo>
                    <a:lnTo>
                      <a:pt x="122" y="70"/>
                    </a:lnTo>
                    <a:lnTo>
                      <a:pt x="122" y="70"/>
                    </a:lnTo>
                    <a:lnTo>
                      <a:pt x="122" y="62"/>
                    </a:lnTo>
                    <a:lnTo>
                      <a:pt x="123" y="55"/>
                    </a:lnTo>
                    <a:lnTo>
                      <a:pt x="125" y="48"/>
                    </a:lnTo>
                    <a:lnTo>
                      <a:pt x="125" y="48"/>
                    </a:lnTo>
                    <a:lnTo>
                      <a:pt x="116" y="45"/>
                    </a:lnTo>
                    <a:lnTo>
                      <a:pt x="108" y="41"/>
                    </a:lnTo>
                    <a:lnTo>
                      <a:pt x="104" y="38"/>
                    </a:lnTo>
                    <a:lnTo>
                      <a:pt x="100" y="35"/>
                    </a:lnTo>
                    <a:lnTo>
                      <a:pt x="100" y="35"/>
                    </a:lnTo>
                    <a:lnTo>
                      <a:pt x="94" y="27"/>
                    </a:lnTo>
                    <a:lnTo>
                      <a:pt x="89" y="1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5" y="9"/>
                    </a:lnTo>
                    <a:lnTo>
                      <a:pt x="67" y="9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49" y="6"/>
                    </a:lnTo>
                    <a:lnTo>
                      <a:pt x="44" y="3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6" y="3"/>
                    </a:lnTo>
                    <a:lnTo>
                      <a:pt x="31" y="6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13" y="9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15"/>
                    </a:lnTo>
                    <a:lnTo>
                      <a:pt x="6" y="23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7"/>
                    </a:lnTo>
                    <a:lnTo>
                      <a:pt x="5" y="43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10" y="53"/>
                    </a:lnTo>
                    <a:lnTo>
                      <a:pt x="16" y="59"/>
                    </a:lnTo>
                    <a:lnTo>
                      <a:pt x="20" y="63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75"/>
                    </a:lnTo>
                    <a:lnTo>
                      <a:pt x="30" y="82"/>
                    </a:lnTo>
                    <a:lnTo>
                      <a:pt x="31" y="91"/>
                    </a:lnTo>
                    <a:lnTo>
                      <a:pt x="31" y="91"/>
                    </a:lnTo>
                    <a:lnTo>
                      <a:pt x="40" y="90"/>
                    </a:lnTo>
                    <a:lnTo>
                      <a:pt x="49" y="91"/>
                    </a:lnTo>
                    <a:lnTo>
                      <a:pt x="59" y="94"/>
                    </a:lnTo>
                    <a:lnTo>
                      <a:pt x="59" y="94"/>
                    </a:lnTo>
                    <a:lnTo>
                      <a:pt x="68" y="98"/>
                    </a:lnTo>
                    <a:lnTo>
                      <a:pt x="75" y="103"/>
                    </a:lnTo>
                    <a:lnTo>
                      <a:pt x="81" y="108"/>
                    </a:lnTo>
                    <a:lnTo>
                      <a:pt x="81" y="108"/>
                    </a:lnTo>
                    <a:lnTo>
                      <a:pt x="88" y="104"/>
                    </a:lnTo>
                    <a:lnTo>
                      <a:pt x="93" y="101"/>
                    </a:lnTo>
                    <a:lnTo>
                      <a:pt x="100" y="98"/>
                    </a:lnTo>
                    <a:lnTo>
                      <a:pt x="100" y="98"/>
                    </a:lnTo>
                    <a:lnTo>
                      <a:pt x="103" y="98"/>
                    </a:lnTo>
                    <a:lnTo>
                      <a:pt x="105" y="98"/>
                    </a:lnTo>
                    <a:lnTo>
                      <a:pt x="113" y="101"/>
                    </a:lnTo>
                    <a:lnTo>
                      <a:pt x="123" y="105"/>
                    </a:lnTo>
                    <a:lnTo>
                      <a:pt x="133" y="110"/>
                    </a:lnTo>
                    <a:lnTo>
                      <a:pt x="154" y="123"/>
                    </a:lnTo>
                    <a:lnTo>
                      <a:pt x="170" y="133"/>
                    </a:lnTo>
                    <a:lnTo>
                      <a:pt x="170" y="133"/>
                    </a:lnTo>
                    <a:lnTo>
                      <a:pt x="180" y="125"/>
                    </a:lnTo>
                    <a:lnTo>
                      <a:pt x="200" y="111"/>
                    </a:lnTo>
                    <a:lnTo>
                      <a:pt x="211" y="105"/>
                    </a:lnTo>
                    <a:lnTo>
                      <a:pt x="222" y="100"/>
                    </a:lnTo>
                    <a:lnTo>
                      <a:pt x="231" y="97"/>
                    </a:lnTo>
                    <a:lnTo>
                      <a:pt x="234" y="97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44" y="102"/>
                    </a:lnTo>
                    <a:lnTo>
                      <a:pt x="250" y="106"/>
                    </a:lnTo>
                    <a:lnTo>
                      <a:pt x="255" y="110"/>
                    </a:lnTo>
                    <a:lnTo>
                      <a:pt x="255" y="110"/>
                    </a:lnTo>
                    <a:lnTo>
                      <a:pt x="257" y="108"/>
                    </a:lnTo>
                    <a:lnTo>
                      <a:pt x="261" y="103"/>
                    </a:lnTo>
                    <a:lnTo>
                      <a:pt x="268" y="97"/>
                    </a:lnTo>
                    <a:lnTo>
                      <a:pt x="272" y="94"/>
                    </a:lnTo>
                    <a:lnTo>
                      <a:pt x="278" y="91"/>
                    </a:lnTo>
                    <a:lnTo>
                      <a:pt x="278" y="91"/>
                    </a:lnTo>
                    <a:lnTo>
                      <a:pt x="290" y="88"/>
                    </a:lnTo>
                    <a:lnTo>
                      <a:pt x="299" y="87"/>
                    </a:lnTo>
                    <a:lnTo>
                      <a:pt x="308" y="86"/>
                    </a:lnTo>
                    <a:lnTo>
                      <a:pt x="308" y="86"/>
                    </a:lnTo>
                    <a:lnTo>
                      <a:pt x="308" y="83"/>
                    </a:lnTo>
                    <a:lnTo>
                      <a:pt x="310" y="78"/>
                    </a:lnTo>
                    <a:lnTo>
                      <a:pt x="312" y="70"/>
                    </a:lnTo>
                    <a:lnTo>
                      <a:pt x="315" y="66"/>
                    </a:lnTo>
                    <a:lnTo>
                      <a:pt x="318" y="63"/>
                    </a:lnTo>
                    <a:lnTo>
                      <a:pt x="318" y="63"/>
                    </a:lnTo>
                    <a:lnTo>
                      <a:pt x="326" y="56"/>
                    </a:lnTo>
                    <a:lnTo>
                      <a:pt x="331" y="51"/>
                    </a:lnTo>
                    <a:lnTo>
                      <a:pt x="336" y="48"/>
                    </a:lnTo>
                    <a:lnTo>
                      <a:pt x="336" y="48"/>
                    </a:lnTo>
                    <a:lnTo>
                      <a:pt x="335" y="47"/>
                    </a:lnTo>
                    <a:lnTo>
                      <a:pt x="333" y="44"/>
                    </a:lnTo>
                    <a:lnTo>
                      <a:pt x="331" y="39"/>
                    </a:lnTo>
                    <a:lnTo>
                      <a:pt x="330" y="32"/>
                    </a:lnTo>
                    <a:lnTo>
                      <a:pt x="330" y="32"/>
                    </a:lnTo>
                    <a:lnTo>
                      <a:pt x="331" y="23"/>
                    </a:lnTo>
                    <a:lnTo>
                      <a:pt x="334" y="15"/>
                    </a:lnTo>
                    <a:lnTo>
                      <a:pt x="338" y="9"/>
                    </a:lnTo>
                    <a:lnTo>
                      <a:pt x="338" y="9"/>
                    </a:lnTo>
                    <a:lnTo>
                      <a:pt x="331" y="10"/>
                    </a:lnTo>
                    <a:lnTo>
                      <a:pt x="324" y="10"/>
                    </a:lnTo>
                    <a:lnTo>
                      <a:pt x="314" y="9"/>
                    </a:lnTo>
                    <a:lnTo>
                      <a:pt x="314" y="9"/>
                    </a:lnTo>
                    <a:close/>
                    <a:moveTo>
                      <a:pt x="109" y="81"/>
                    </a:moveTo>
                    <a:lnTo>
                      <a:pt x="109" y="81"/>
                    </a:lnTo>
                    <a:lnTo>
                      <a:pt x="105" y="81"/>
                    </a:lnTo>
                    <a:lnTo>
                      <a:pt x="100" y="81"/>
                    </a:lnTo>
                    <a:lnTo>
                      <a:pt x="94" y="83"/>
                    </a:lnTo>
                    <a:lnTo>
                      <a:pt x="94" y="83"/>
                    </a:lnTo>
                    <a:lnTo>
                      <a:pt x="89" y="86"/>
                    </a:lnTo>
                    <a:lnTo>
                      <a:pt x="84" y="88"/>
                    </a:lnTo>
                    <a:lnTo>
                      <a:pt x="81" y="91"/>
                    </a:lnTo>
                    <a:lnTo>
                      <a:pt x="81" y="91"/>
                    </a:lnTo>
                    <a:lnTo>
                      <a:pt x="78" y="88"/>
                    </a:lnTo>
                    <a:lnTo>
                      <a:pt x="73" y="84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55" y="78"/>
                    </a:lnTo>
                    <a:lnTo>
                      <a:pt x="47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0" y="70"/>
                    </a:lnTo>
                    <a:lnTo>
                      <a:pt x="38" y="63"/>
                    </a:lnTo>
                    <a:lnTo>
                      <a:pt x="36" y="59"/>
                    </a:lnTo>
                    <a:lnTo>
                      <a:pt x="33" y="56"/>
                    </a:lnTo>
                    <a:lnTo>
                      <a:pt x="33" y="56"/>
                    </a:lnTo>
                    <a:lnTo>
                      <a:pt x="27" y="50"/>
                    </a:lnTo>
                    <a:lnTo>
                      <a:pt x="23" y="46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1" y="43"/>
                    </a:lnTo>
                    <a:lnTo>
                      <a:pt x="22" y="39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27"/>
                    </a:lnTo>
                    <a:lnTo>
                      <a:pt x="21" y="23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2" y="20"/>
                    </a:lnTo>
                    <a:lnTo>
                      <a:pt x="26" y="20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6" y="17"/>
                    </a:lnTo>
                    <a:lnTo>
                      <a:pt x="39" y="16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3" y="17"/>
                    </a:lnTo>
                    <a:lnTo>
                      <a:pt x="48" y="19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64" y="23"/>
                    </a:lnTo>
                    <a:lnTo>
                      <a:pt x="69" y="23"/>
                    </a:lnTo>
                    <a:lnTo>
                      <a:pt x="74" y="21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9" y="27"/>
                    </a:lnTo>
                    <a:lnTo>
                      <a:pt x="82" y="34"/>
                    </a:lnTo>
                    <a:lnTo>
                      <a:pt x="88" y="41"/>
                    </a:lnTo>
                    <a:lnTo>
                      <a:pt x="88" y="41"/>
                    </a:lnTo>
                    <a:lnTo>
                      <a:pt x="91" y="44"/>
                    </a:lnTo>
                    <a:lnTo>
                      <a:pt x="94" y="46"/>
                    </a:lnTo>
                    <a:lnTo>
                      <a:pt x="101" y="50"/>
                    </a:lnTo>
                    <a:lnTo>
                      <a:pt x="109" y="55"/>
                    </a:lnTo>
                    <a:lnTo>
                      <a:pt x="109" y="55"/>
                    </a:lnTo>
                    <a:lnTo>
                      <a:pt x="108" y="57"/>
                    </a:lnTo>
                    <a:lnTo>
                      <a:pt x="107" y="65"/>
                    </a:lnTo>
                    <a:lnTo>
                      <a:pt x="107" y="65"/>
                    </a:lnTo>
                    <a:lnTo>
                      <a:pt x="107" y="71"/>
                    </a:lnTo>
                    <a:lnTo>
                      <a:pt x="108" y="76"/>
                    </a:lnTo>
                    <a:lnTo>
                      <a:pt x="109" y="81"/>
                    </a:lnTo>
                    <a:lnTo>
                      <a:pt x="109" y="81"/>
                    </a:lnTo>
                    <a:close/>
                    <a:moveTo>
                      <a:pt x="318" y="45"/>
                    </a:moveTo>
                    <a:lnTo>
                      <a:pt x="318" y="45"/>
                    </a:lnTo>
                    <a:lnTo>
                      <a:pt x="313" y="47"/>
                    </a:lnTo>
                    <a:lnTo>
                      <a:pt x="309" y="50"/>
                    </a:lnTo>
                    <a:lnTo>
                      <a:pt x="305" y="55"/>
                    </a:lnTo>
                    <a:lnTo>
                      <a:pt x="305" y="55"/>
                    </a:lnTo>
                    <a:lnTo>
                      <a:pt x="300" y="64"/>
                    </a:lnTo>
                    <a:lnTo>
                      <a:pt x="298" y="72"/>
                    </a:lnTo>
                    <a:lnTo>
                      <a:pt x="298" y="72"/>
                    </a:lnTo>
                    <a:lnTo>
                      <a:pt x="291" y="72"/>
                    </a:lnTo>
                    <a:lnTo>
                      <a:pt x="282" y="73"/>
                    </a:lnTo>
                    <a:lnTo>
                      <a:pt x="274" y="75"/>
                    </a:lnTo>
                    <a:lnTo>
                      <a:pt x="274" y="75"/>
                    </a:lnTo>
                    <a:lnTo>
                      <a:pt x="266" y="79"/>
                    </a:lnTo>
                    <a:lnTo>
                      <a:pt x="260" y="83"/>
                    </a:lnTo>
                    <a:lnTo>
                      <a:pt x="254" y="89"/>
                    </a:lnTo>
                    <a:lnTo>
                      <a:pt x="254" y="89"/>
                    </a:lnTo>
                    <a:lnTo>
                      <a:pt x="251" y="87"/>
                    </a:lnTo>
                    <a:lnTo>
                      <a:pt x="245" y="83"/>
                    </a:lnTo>
                    <a:lnTo>
                      <a:pt x="238" y="80"/>
                    </a:lnTo>
                    <a:lnTo>
                      <a:pt x="234" y="8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232" y="77"/>
                    </a:lnTo>
                    <a:lnTo>
                      <a:pt x="233" y="72"/>
                    </a:lnTo>
                    <a:lnTo>
                      <a:pt x="234" y="66"/>
                    </a:lnTo>
                    <a:lnTo>
                      <a:pt x="234" y="66"/>
                    </a:lnTo>
                    <a:lnTo>
                      <a:pt x="233" y="61"/>
                    </a:lnTo>
                    <a:lnTo>
                      <a:pt x="233" y="58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37" y="53"/>
                    </a:lnTo>
                    <a:lnTo>
                      <a:pt x="243" y="50"/>
                    </a:lnTo>
                    <a:lnTo>
                      <a:pt x="249" y="45"/>
                    </a:lnTo>
                    <a:lnTo>
                      <a:pt x="249" y="45"/>
                    </a:lnTo>
                    <a:lnTo>
                      <a:pt x="253" y="42"/>
                    </a:lnTo>
                    <a:lnTo>
                      <a:pt x="255" y="39"/>
                    </a:lnTo>
                    <a:lnTo>
                      <a:pt x="258" y="32"/>
                    </a:lnTo>
                    <a:lnTo>
                      <a:pt x="259" y="25"/>
                    </a:lnTo>
                    <a:lnTo>
                      <a:pt x="259" y="25"/>
                    </a:lnTo>
                    <a:lnTo>
                      <a:pt x="264" y="25"/>
                    </a:lnTo>
                    <a:lnTo>
                      <a:pt x="275" y="25"/>
                    </a:lnTo>
                    <a:lnTo>
                      <a:pt x="281" y="24"/>
                    </a:lnTo>
                    <a:lnTo>
                      <a:pt x="288" y="23"/>
                    </a:lnTo>
                    <a:lnTo>
                      <a:pt x="293" y="20"/>
                    </a:lnTo>
                    <a:lnTo>
                      <a:pt x="297" y="17"/>
                    </a:lnTo>
                    <a:lnTo>
                      <a:pt x="297" y="17"/>
                    </a:lnTo>
                    <a:lnTo>
                      <a:pt x="299" y="19"/>
                    </a:lnTo>
                    <a:lnTo>
                      <a:pt x="303" y="20"/>
                    </a:lnTo>
                    <a:lnTo>
                      <a:pt x="310" y="21"/>
                    </a:lnTo>
                    <a:lnTo>
                      <a:pt x="318" y="23"/>
                    </a:lnTo>
                    <a:lnTo>
                      <a:pt x="318" y="23"/>
                    </a:lnTo>
                    <a:lnTo>
                      <a:pt x="317" y="25"/>
                    </a:lnTo>
                    <a:lnTo>
                      <a:pt x="316" y="29"/>
                    </a:lnTo>
                    <a:lnTo>
                      <a:pt x="315" y="34"/>
                    </a:lnTo>
                    <a:lnTo>
                      <a:pt x="315" y="34"/>
                    </a:lnTo>
                    <a:lnTo>
                      <a:pt x="316" y="39"/>
                    </a:lnTo>
                    <a:lnTo>
                      <a:pt x="317" y="42"/>
                    </a:lnTo>
                    <a:lnTo>
                      <a:pt x="318" y="45"/>
                    </a:lnTo>
                    <a:lnTo>
                      <a:pt x="318" y="4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74" name="Google Shape;174;p30"/>
              <p:cNvSpPr/>
              <p:nvPr/>
            </p:nvSpPr>
            <p:spPr>
              <a:xfrm>
                <a:off x="4284663" y="190500"/>
                <a:ext cx="2066925" cy="2070100"/>
              </a:xfrm>
              <a:custGeom>
                <a:rect b="b" l="l" r="r" t="t"/>
                <a:pathLst>
                  <a:path extrusionOk="0" h="1304" w="1302">
                    <a:moveTo>
                      <a:pt x="1287" y="651"/>
                    </a:moveTo>
                    <a:lnTo>
                      <a:pt x="1274" y="651"/>
                    </a:lnTo>
                    <a:lnTo>
                      <a:pt x="1274" y="651"/>
                    </a:lnTo>
                    <a:lnTo>
                      <a:pt x="1273" y="683"/>
                    </a:lnTo>
                    <a:lnTo>
                      <a:pt x="1271" y="715"/>
                    </a:lnTo>
                    <a:lnTo>
                      <a:pt x="1267" y="746"/>
                    </a:lnTo>
                    <a:lnTo>
                      <a:pt x="1260" y="777"/>
                    </a:lnTo>
                    <a:lnTo>
                      <a:pt x="1254" y="807"/>
                    </a:lnTo>
                    <a:lnTo>
                      <a:pt x="1246" y="837"/>
                    </a:lnTo>
                    <a:lnTo>
                      <a:pt x="1236" y="866"/>
                    </a:lnTo>
                    <a:lnTo>
                      <a:pt x="1224" y="894"/>
                    </a:lnTo>
                    <a:lnTo>
                      <a:pt x="1212" y="922"/>
                    </a:lnTo>
                    <a:lnTo>
                      <a:pt x="1199" y="949"/>
                    </a:lnTo>
                    <a:lnTo>
                      <a:pt x="1183" y="976"/>
                    </a:lnTo>
                    <a:lnTo>
                      <a:pt x="1168" y="1000"/>
                    </a:lnTo>
                    <a:lnTo>
                      <a:pt x="1150" y="1025"/>
                    </a:lnTo>
                    <a:lnTo>
                      <a:pt x="1132" y="1049"/>
                    </a:lnTo>
                    <a:lnTo>
                      <a:pt x="1112" y="1072"/>
                    </a:lnTo>
                    <a:lnTo>
                      <a:pt x="1091" y="1092"/>
                    </a:lnTo>
                    <a:lnTo>
                      <a:pt x="1091" y="1092"/>
                    </a:lnTo>
                    <a:lnTo>
                      <a:pt x="1070" y="1114"/>
                    </a:lnTo>
                    <a:lnTo>
                      <a:pt x="1047" y="1133"/>
                    </a:lnTo>
                    <a:lnTo>
                      <a:pt x="1023" y="1151"/>
                    </a:lnTo>
                    <a:lnTo>
                      <a:pt x="999" y="1169"/>
                    </a:lnTo>
                    <a:lnTo>
                      <a:pt x="974" y="1185"/>
                    </a:lnTo>
                    <a:lnTo>
                      <a:pt x="948" y="1201"/>
                    </a:lnTo>
                    <a:lnTo>
                      <a:pt x="921" y="1214"/>
                    </a:lnTo>
                    <a:lnTo>
                      <a:pt x="893" y="1227"/>
                    </a:lnTo>
                    <a:lnTo>
                      <a:pt x="865" y="1238"/>
                    </a:lnTo>
                    <a:lnTo>
                      <a:pt x="836" y="1247"/>
                    </a:lnTo>
                    <a:lnTo>
                      <a:pt x="807" y="1255"/>
                    </a:lnTo>
                    <a:lnTo>
                      <a:pt x="776" y="1263"/>
                    </a:lnTo>
                    <a:lnTo>
                      <a:pt x="746" y="1268"/>
                    </a:lnTo>
                    <a:lnTo>
                      <a:pt x="714" y="1272"/>
                    </a:lnTo>
                    <a:lnTo>
                      <a:pt x="683" y="1275"/>
                    </a:lnTo>
                    <a:lnTo>
                      <a:pt x="651" y="1275"/>
                    </a:lnTo>
                    <a:lnTo>
                      <a:pt x="651" y="1275"/>
                    </a:lnTo>
                    <a:lnTo>
                      <a:pt x="619" y="1275"/>
                    </a:lnTo>
                    <a:lnTo>
                      <a:pt x="587" y="1272"/>
                    </a:lnTo>
                    <a:lnTo>
                      <a:pt x="556" y="1268"/>
                    </a:lnTo>
                    <a:lnTo>
                      <a:pt x="525" y="1263"/>
                    </a:lnTo>
                    <a:lnTo>
                      <a:pt x="495" y="1255"/>
                    </a:lnTo>
                    <a:lnTo>
                      <a:pt x="466" y="1247"/>
                    </a:lnTo>
                    <a:lnTo>
                      <a:pt x="437" y="1238"/>
                    </a:lnTo>
                    <a:lnTo>
                      <a:pt x="409" y="1227"/>
                    </a:lnTo>
                    <a:lnTo>
                      <a:pt x="381" y="1214"/>
                    </a:lnTo>
                    <a:lnTo>
                      <a:pt x="354" y="1201"/>
                    </a:lnTo>
                    <a:lnTo>
                      <a:pt x="327" y="1185"/>
                    </a:lnTo>
                    <a:lnTo>
                      <a:pt x="303" y="1169"/>
                    </a:lnTo>
                    <a:lnTo>
                      <a:pt x="278" y="1151"/>
                    </a:lnTo>
                    <a:lnTo>
                      <a:pt x="254" y="1133"/>
                    </a:lnTo>
                    <a:lnTo>
                      <a:pt x="233" y="1114"/>
                    </a:lnTo>
                    <a:lnTo>
                      <a:pt x="211" y="1092"/>
                    </a:lnTo>
                    <a:lnTo>
                      <a:pt x="211" y="1092"/>
                    </a:lnTo>
                    <a:lnTo>
                      <a:pt x="190" y="1072"/>
                    </a:lnTo>
                    <a:lnTo>
                      <a:pt x="171" y="1049"/>
                    </a:lnTo>
                    <a:lnTo>
                      <a:pt x="152" y="1025"/>
                    </a:lnTo>
                    <a:lnTo>
                      <a:pt x="135" y="1000"/>
                    </a:lnTo>
                    <a:lnTo>
                      <a:pt x="118" y="976"/>
                    </a:lnTo>
                    <a:lnTo>
                      <a:pt x="103" y="949"/>
                    </a:lnTo>
                    <a:lnTo>
                      <a:pt x="89" y="922"/>
                    </a:lnTo>
                    <a:lnTo>
                      <a:pt x="77" y="894"/>
                    </a:lnTo>
                    <a:lnTo>
                      <a:pt x="66" y="866"/>
                    </a:lnTo>
                    <a:lnTo>
                      <a:pt x="56" y="837"/>
                    </a:lnTo>
                    <a:lnTo>
                      <a:pt x="48" y="807"/>
                    </a:lnTo>
                    <a:lnTo>
                      <a:pt x="41" y="777"/>
                    </a:lnTo>
                    <a:lnTo>
                      <a:pt x="36" y="746"/>
                    </a:lnTo>
                    <a:lnTo>
                      <a:pt x="32" y="715"/>
                    </a:lnTo>
                    <a:lnTo>
                      <a:pt x="28" y="683"/>
                    </a:lnTo>
                    <a:lnTo>
                      <a:pt x="28" y="651"/>
                    </a:lnTo>
                    <a:lnTo>
                      <a:pt x="28" y="651"/>
                    </a:lnTo>
                    <a:lnTo>
                      <a:pt x="28" y="619"/>
                    </a:lnTo>
                    <a:lnTo>
                      <a:pt x="32" y="588"/>
                    </a:lnTo>
                    <a:lnTo>
                      <a:pt x="36" y="556"/>
                    </a:lnTo>
                    <a:lnTo>
                      <a:pt x="41" y="527"/>
                    </a:lnTo>
                    <a:lnTo>
                      <a:pt x="48" y="496"/>
                    </a:lnTo>
                    <a:lnTo>
                      <a:pt x="56" y="467"/>
                    </a:lnTo>
                    <a:lnTo>
                      <a:pt x="66" y="438"/>
                    </a:lnTo>
                    <a:lnTo>
                      <a:pt x="77" y="409"/>
                    </a:lnTo>
                    <a:lnTo>
                      <a:pt x="89" y="381"/>
                    </a:lnTo>
                    <a:lnTo>
                      <a:pt x="103" y="354"/>
                    </a:lnTo>
                    <a:lnTo>
                      <a:pt x="118" y="328"/>
                    </a:lnTo>
                    <a:lnTo>
                      <a:pt x="135" y="304"/>
                    </a:lnTo>
                    <a:lnTo>
                      <a:pt x="152" y="279"/>
                    </a:lnTo>
                    <a:lnTo>
                      <a:pt x="171" y="255"/>
                    </a:lnTo>
                    <a:lnTo>
                      <a:pt x="190" y="232"/>
                    </a:lnTo>
                    <a:lnTo>
                      <a:pt x="211" y="211"/>
                    </a:lnTo>
                    <a:lnTo>
                      <a:pt x="211" y="211"/>
                    </a:lnTo>
                    <a:lnTo>
                      <a:pt x="233" y="190"/>
                    </a:lnTo>
                    <a:lnTo>
                      <a:pt x="254" y="170"/>
                    </a:lnTo>
                    <a:lnTo>
                      <a:pt x="278" y="152"/>
                    </a:lnTo>
                    <a:lnTo>
                      <a:pt x="303" y="134"/>
                    </a:lnTo>
                    <a:lnTo>
                      <a:pt x="327" y="119"/>
                    </a:lnTo>
                    <a:lnTo>
                      <a:pt x="354" y="103"/>
                    </a:lnTo>
                    <a:lnTo>
                      <a:pt x="381" y="90"/>
                    </a:lnTo>
                    <a:lnTo>
                      <a:pt x="409" y="77"/>
                    </a:lnTo>
                    <a:lnTo>
                      <a:pt x="437" y="66"/>
                    </a:lnTo>
                    <a:lnTo>
                      <a:pt x="466" y="56"/>
                    </a:lnTo>
                    <a:lnTo>
                      <a:pt x="495" y="47"/>
                    </a:lnTo>
                    <a:lnTo>
                      <a:pt x="525" y="41"/>
                    </a:lnTo>
                    <a:lnTo>
                      <a:pt x="556" y="35"/>
                    </a:lnTo>
                    <a:lnTo>
                      <a:pt x="587" y="31"/>
                    </a:lnTo>
                    <a:lnTo>
                      <a:pt x="619" y="29"/>
                    </a:lnTo>
                    <a:lnTo>
                      <a:pt x="651" y="28"/>
                    </a:lnTo>
                    <a:lnTo>
                      <a:pt x="651" y="28"/>
                    </a:lnTo>
                    <a:lnTo>
                      <a:pt x="683" y="29"/>
                    </a:lnTo>
                    <a:lnTo>
                      <a:pt x="714" y="31"/>
                    </a:lnTo>
                    <a:lnTo>
                      <a:pt x="746" y="35"/>
                    </a:lnTo>
                    <a:lnTo>
                      <a:pt x="776" y="41"/>
                    </a:lnTo>
                    <a:lnTo>
                      <a:pt x="807" y="47"/>
                    </a:lnTo>
                    <a:lnTo>
                      <a:pt x="836" y="56"/>
                    </a:lnTo>
                    <a:lnTo>
                      <a:pt x="865" y="66"/>
                    </a:lnTo>
                    <a:lnTo>
                      <a:pt x="893" y="77"/>
                    </a:lnTo>
                    <a:lnTo>
                      <a:pt x="921" y="90"/>
                    </a:lnTo>
                    <a:lnTo>
                      <a:pt x="948" y="103"/>
                    </a:lnTo>
                    <a:lnTo>
                      <a:pt x="974" y="119"/>
                    </a:lnTo>
                    <a:lnTo>
                      <a:pt x="999" y="134"/>
                    </a:lnTo>
                    <a:lnTo>
                      <a:pt x="1023" y="152"/>
                    </a:lnTo>
                    <a:lnTo>
                      <a:pt x="1047" y="170"/>
                    </a:lnTo>
                    <a:lnTo>
                      <a:pt x="1070" y="190"/>
                    </a:lnTo>
                    <a:lnTo>
                      <a:pt x="1091" y="211"/>
                    </a:lnTo>
                    <a:lnTo>
                      <a:pt x="1091" y="211"/>
                    </a:lnTo>
                    <a:lnTo>
                      <a:pt x="1112" y="232"/>
                    </a:lnTo>
                    <a:lnTo>
                      <a:pt x="1132" y="255"/>
                    </a:lnTo>
                    <a:lnTo>
                      <a:pt x="1150" y="279"/>
                    </a:lnTo>
                    <a:lnTo>
                      <a:pt x="1168" y="304"/>
                    </a:lnTo>
                    <a:lnTo>
                      <a:pt x="1183" y="328"/>
                    </a:lnTo>
                    <a:lnTo>
                      <a:pt x="1199" y="354"/>
                    </a:lnTo>
                    <a:lnTo>
                      <a:pt x="1212" y="381"/>
                    </a:lnTo>
                    <a:lnTo>
                      <a:pt x="1224" y="409"/>
                    </a:lnTo>
                    <a:lnTo>
                      <a:pt x="1236" y="438"/>
                    </a:lnTo>
                    <a:lnTo>
                      <a:pt x="1246" y="467"/>
                    </a:lnTo>
                    <a:lnTo>
                      <a:pt x="1254" y="496"/>
                    </a:lnTo>
                    <a:lnTo>
                      <a:pt x="1260" y="527"/>
                    </a:lnTo>
                    <a:lnTo>
                      <a:pt x="1267" y="556"/>
                    </a:lnTo>
                    <a:lnTo>
                      <a:pt x="1271" y="588"/>
                    </a:lnTo>
                    <a:lnTo>
                      <a:pt x="1273" y="619"/>
                    </a:lnTo>
                    <a:lnTo>
                      <a:pt x="1274" y="651"/>
                    </a:lnTo>
                    <a:lnTo>
                      <a:pt x="1287" y="651"/>
                    </a:lnTo>
                    <a:lnTo>
                      <a:pt x="1302" y="651"/>
                    </a:lnTo>
                    <a:lnTo>
                      <a:pt x="1302" y="651"/>
                    </a:lnTo>
                    <a:lnTo>
                      <a:pt x="1301" y="618"/>
                    </a:lnTo>
                    <a:lnTo>
                      <a:pt x="1299" y="585"/>
                    </a:lnTo>
                    <a:lnTo>
                      <a:pt x="1295" y="552"/>
                    </a:lnTo>
                    <a:lnTo>
                      <a:pt x="1288" y="520"/>
                    </a:lnTo>
                    <a:lnTo>
                      <a:pt x="1281" y="489"/>
                    </a:lnTo>
                    <a:lnTo>
                      <a:pt x="1273" y="458"/>
                    </a:lnTo>
                    <a:lnTo>
                      <a:pt x="1263" y="427"/>
                    </a:lnTo>
                    <a:lnTo>
                      <a:pt x="1250" y="399"/>
                    </a:lnTo>
                    <a:lnTo>
                      <a:pt x="1238" y="370"/>
                    </a:lnTo>
                    <a:lnTo>
                      <a:pt x="1223" y="341"/>
                    </a:lnTo>
                    <a:lnTo>
                      <a:pt x="1208" y="314"/>
                    </a:lnTo>
                    <a:lnTo>
                      <a:pt x="1190" y="287"/>
                    </a:lnTo>
                    <a:lnTo>
                      <a:pt x="1173" y="262"/>
                    </a:lnTo>
                    <a:lnTo>
                      <a:pt x="1153" y="237"/>
                    </a:lnTo>
                    <a:lnTo>
                      <a:pt x="1133" y="214"/>
                    </a:lnTo>
                    <a:lnTo>
                      <a:pt x="1111" y="191"/>
                    </a:lnTo>
                    <a:lnTo>
                      <a:pt x="1088" y="169"/>
                    </a:lnTo>
                    <a:lnTo>
                      <a:pt x="1065" y="149"/>
                    </a:lnTo>
                    <a:lnTo>
                      <a:pt x="1040" y="129"/>
                    </a:lnTo>
                    <a:lnTo>
                      <a:pt x="1015" y="112"/>
                    </a:lnTo>
                    <a:lnTo>
                      <a:pt x="988" y="94"/>
                    </a:lnTo>
                    <a:lnTo>
                      <a:pt x="961" y="78"/>
                    </a:lnTo>
                    <a:lnTo>
                      <a:pt x="933" y="64"/>
                    </a:lnTo>
                    <a:lnTo>
                      <a:pt x="904" y="52"/>
                    </a:lnTo>
                    <a:lnTo>
                      <a:pt x="875" y="39"/>
                    </a:lnTo>
                    <a:lnTo>
                      <a:pt x="844" y="29"/>
                    </a:lnTo>
                    <a:lnTo>
                      <a:pt x="813" y="21"/>
                    </a:lnTo>
                    <a:lnTo>
                      <a:pt x="782" y="13"/>
                    </a:lnTo>
                    <a:lnTo>
                      <a:pt x="750" y="7"/>
                    </a:lnTo>
                    <a:lnTo>
                      <a:pt x="717" y="3"/>
                    </a:lnTo>
                    <a:lnTo>
                      <a:pt x="684" y="1"/>
                    </a:lnTo>
                    <a:lnTo>
                      <a:pt x="651" y="0"/>
                    </a:lnTo>
                    <a:lnTo>
                      <a:pt x="651" y="0"/>
                    </a:lnTo>
                    <a:lnTo>
                      <a:pt x="617" y="1"/>
                    </a:lnTo>
                    <a:lnTo>
                      <a:pt x="584" y="3"/>
                    </a:lnTo>
                    <a:lnTo>
                      <a:pt x="552" y="7"/>
                    </a:lnTo>
                    <a:lnTo>
                      <a:pt x="519" y="13"/>
                    </a:lnTo>
                    <a:lnTo>
                      <a:pt x="488" y="21"/>
                    </a:lnTo>
                    <a:lnTo>
                      <a:pt x="457" y="29"/>
                    </a:lnTo>
                    <a:lnTo>
                      <a:pt x="427" y="39"/>
                    </a:lnTo>
                    <a:lnTo>
                      <a:pt x="398" y="52"/>
                    </a:lnTo>
                    <a:lnTo>
                      <a:pt x="369" y="64"/>
                    </a:lnTo>
                    <a:lnTo>
                      <a:pt x="341" y="78"/>
                    </a:lnTo>
                    <a:lnTo>
                      <a:pt x="313" y="94"/>
                    </a:lnTo>
                    <a:lnTo>
                      <a:pt x="287" y="112"/>
                    </a:lnTo>
                    <a:lnTo>
                      <a:pt x="261" y="129"/>
                    </a:lnTo>
                    <a:lnTo>
                      <a:pt x="237" y="149"/>
                    </a:lnTo>
                    <a:lnTo>
                      <a:pt x="213" y="169"/>
                    </a:lnTo>
                    <a:lnTo>
                      <a:pt x="190" y="191"/>
                    </a:lnTo>
                    <a:lnTo>
                      <a:pt x="169" y="214"/>
                    </a:lnTo>
                    <a:lnTo>
                      <a:pt x="149" y="237"/>
                    </a:lnTo>
                    <a:lnTo>
                      <a:pt x="129" y="262"/>
                    </a:lnTo>
                    <a:lnTo>
                      <a:pt x="111" y="287"/>
                    </a:lnTo>
                    <a:lnTo>
                      <a:pt x="94" y="314"/>
                    </a:lnTo>
                    <a:lnTo>
                      <a:pt x="79" y="341"/>
                    </a:lnTo>
                    <a:lnTo>
                      <a:pt x="64" y="370"/>
                    </a:lnTo>
                    <a:lnTo>
                      <a:pt x="51" y="399"/>
                    </a:lnTo>
                    <a:lnTo>
                      <a:pt x="40" y="427"/>
                    </a:lnTo>
                    <a:lnTo>
                      <a:pt x="29" y="458"/>
                    </a:lnTo>
                    <a:lnTo>
                      <a:pt x="20" y="489"/>
                    </a:lnTo>
                    <a:lnTo>
                      <a:pt x="13" y="520"/>
                    </a:lnTo>
                    <a:lnTo>
                      <a:pt x="8" y="552"/>
                    </a:lnTo>
                    <a:lnTo>
                      <a:pt x="4" y="585"/>
                    </a:lnTo>
                    <a:lnTo>
                      <a:pt x="1" y="618"/>
                    </a:lnTo>
                    <a:lnTo>
                      <a:pt x="0" y="651"/>
                    </a:lnTo>
                    <a:lnTo>
                      <a:pt x="0" y="651"/>
                    </a:lnTo>
                    <a:lnTo>
                      <a:pt x="1" y="686"/>
                    </a:lnTo>
                    <a:lnTo>
                      <a:pt x="4" y="719"/>
                    </a:lnTo>
                    <a:lnTo>
                      <a:pt x="8" y="751"/>
                    </a:lnTo>
                    <a:lnTo>
                      <a:pt x="13" y="784"/>
                    </a:lnTo>
                    <a:lnTo>
                      <a:pt x="20" y="815"/>
                    </a:lnTo>
                    <a:lnTo>
                      <a:pt x="29" y="846"/>
                    </a:lnTo>
                    <a:lnTo>
                      <a:pt x="40" y="876"/>
                    </a:lnTo>
                    <a:lnTo>
                      <a:pt x="51" y="905"/>
                    </a:lnTo>
                    <a:lnTo>
                      <a:pt x="64" y="934"/>
                    </a:lnTo>
                    <a:lnTo>
                      <a:pt x="79" y="962"/>
                    </a:lnTo>
                    <a:lnTo>
                      <a:pt x="94" y="990"/>
                    </a:lnTo>
                    <a:lnTo>
                      <a:pt x="111" y="1016"/>
                    </a:lnTo>
                    <a:lnTo>
                      <a:pt x="129" y="1042"/>
                    </a:lnTo>
                    <a:lnTo>
                      <a:pt x="149" y="1067"/>
                    </a:lnTo>
                    <a:lnTo>
                      <a:pt x="169" y="1090"/>
                    </a:lnTo>
                    <a:lnTo>
                      <a:pt x="190" y="1113"/>
                    </a:lnTo>
                    <a:lnTo>
                      <a:pt x="213" y="1135"/>
                    </a:lnTo>
                    <a:lnTo>
                      <a:pt x="237" y="1154"/>
                    </a:lnTo>
                    <a:lnTo>
                      <a:pt x="261" y="1174"/>
                    </a:lnTo>
                    <a:lnTo>
                      <a:pt x="287" y="1192"/>
                    </a:lnTo>
                    <a:lnTo>
                      <a:pt x="313" y="1209"/>
                    </a:lnTo>
                    <a:lnTo>
                      <a:pt x="341" y="1224"/>
                    </a:lnTo>
                    <a:lnTo>
                      <a:pt x="369" y="1239"/>
                    </a:lnTo>
                    <a:lnTo>
                      <a:pt x="398" y="1252"/>
                    </a:lnTo>
                    <a:lnTo>
                      <a:pt x="427" y="1264"/>
                    </a:lnTo>
                    <a:lnTo>
                      <a:pt x="457" y="1274"/>
                    </a:lnTo>
                    <a:lnTo>
                      <a:pt x="488" y="1283"/>
                    </a:lnTo>
                    <a:lnTo>
                      <a:pt x="519" y="1291"/>
                    </a:lnTo>
                    <a:lnTo>
                      <a:pt x="552" y="1296"/>
                    </a:lnTo>
                    <a:lnTo>
                      <a:pt x="584" y="1300"/>
                    </a:lnTo>
                    <a:lnTo>
                      <a:pt x="617" y="1303"/>
                    </a:lnTo>
                    <a:lnTo>
                      <a:pt x="651" y="1304"/>
                    </a:lnTo>
                    <a:lnTo>
                      <a:pt x="651" y="1304"/>
                    </a:lnTo>
                    <a:lnTo>
                      <a:pt x="684" y="1303"/>
                    </a:lnTo>
                    <a:lnTo>
                      <a:pt x="717" y="1300"/>
                    </a:lnTo>
                    <a:lnTo>
                      <a:pt x="750" y="1296"/>
                    </a:lnTo>
                    <a:lnTo>
                      <a:pt x="782" y="1291"/>
                    </a:lnTo>
                    <a:lnTo>
                      <a:pt x="813" y="1283"/>
                    </a:lnTo>
                    <a:lnTo>
                      <a:pt x="844" y="1274"/>
                    </a:lnTo>
                    <a:lnTo>
                      <a:pt x="875" y="1264"/>
                    </a:lnTo>
                    <a:lnTo>
                      <a:pt x="904" y="1252"/>
                    </a:lnTo>
                    <a:lnTo>
                      <a:pt x="933" y="1239"/>
                    </a:lnTo>
                    <a:lnTo>
                      <a:pt x="961" y="1224"/>
                    </a:lnTo>
                    <a:lnTo>
                      <a:pt x="988" y="1209"/>
                    </a:lnTo>
                    <a:lnTo>
                      <a:pt x="1015" y="1192"/>
                    </a:lnTo>
                    <a:lnTo>
                      <a:pt x="1040" y="1174"/>
                    </a:lnTo>
                    <a:lnTo>
                      <a:pt x="1065" y="1154"/>
                    </a:lnTo>
                    <a:lnTo>
                      <a:pt x="1088" y="1135"/>
                    </a:lnTo>
                    <a:lnTo>
                      <a:pt x="1111" y="1113"/>
                    </a:lnTo>
                    <a:lnTo>
                      <a:pt x="1133" y="1090"/>
                    </a:lnTo>
                    <a:lnTo>
                      <a:pt x="1153" y="1067"/>
                    </a:lnTo>
                    <a:lnTo>
                      <a:pt x="1173" y="1042"/>
                    </a:lnTo>
                    <a:lnTo>
                      <a:pt x="1190" y="1016"/>
                    </a:lnTo>
                    <a:lnTo>
                      <a:pt x="1208" y="990"/>
                    </a:lnTo>
                    <a:lnTo>
                      <a:pt x="1223" y="962"/>
                    </a:lnTo>
                    <a:lnTo>
                      <a:pt x="1238" y="934"/>
                    </a:lnTo>
                    <a:lnTo>
                      <a:pt x="1250" y="905"/>
                    </a:lnTo>
                    <a:lnTo>
                      <a:pt x="1263" y="876"/>
                    </a:lnTo>
                    <a:lnTo>
                      <a:pt x="1273" y="846"/>
                    </a:lnTo>
                    <a:lnTo>
                      <a:pt x="1281" y="815"/>
                    </a:lnTo>
                    <a:lnTo>
                      <a:pt x="1288" y="784"/>
                    </a:lnTo>
                    <a:lnTo>
                      <a:pt x="1295" y="751"/>
                    </a:lnTo>
                    <a:lnTo>
                      <a:pt x="1299" y="719"/>
                    </a:lnTo>
                    <a:lnTo>
                      <a:pt x="1301" y="686"/>
                    </a:lnTo>
                    <a:lnTo>
                      <a:pt x="1302" y="651"/>
                    </a:lnTo>
                    <a:lnTo>
                      <a:pt x="1287" y="65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75" name="Google Shape;175;p30"/>
              <p:cNvSpPr/>
              <p:nvPr/>
            </p:nvSpPr>
            <p:spPr>
              <a:xfrm>
                <a:off x="4824413" y="1317625"/>
                <a:ext cx="53975" cy="39688"/>
              </a:xfrm>
              <a:custGeom>
                <a:rect b="b" l="l" r="r" t="t"/>
                <a:pathLst>
                  <a:path extrusionOk="0" h="25" w="34">
                    <a:moveTo>
                      <a:pt x="19" y="20"/>
                    </a:moveTo>
                    <a:lnTo>
                      <a:pt x="19" y="20"/>
                    </a:lnTo>
                    <a:lnTo>
                      <a:pt x="20" y="16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9" y="14"/>
                    </a:lnTo>
                    <a:lnTo>
                      <a:pt x="27" y="15"/>
                    </a:lnTo>
                    <a:lnTo>
                      <a:pt x="27" y="16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32" y="18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2" y="5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8" y="2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7" y="18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6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2" y="19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7" y="23"/>
                    </a:lnTo>
                    <a:lnTo>
                      <a:pt x="19" y="20"/>
                    </a:lnTo>
                    <a:lnTo>
                      <a:pt x="19" y="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76" name="Google Shape;176;p30"/>
              <p:cNvSpPr/>
              <p:nvPr/>
            </p:nvSpPr>
            <p:spPr>
              <a:xfrm>
                <a:off x="4848226" y="1387475"/>
                <a:ext cx="58738" cy="49213"/>
              </a:xfrm>
              <a:custGeom>
                <a:rect b="b" l="l" r="r" t="t"/>
                <a:pathLst>
                  <a:path extrusionOk="0" h="31" w="37">
                    <a:moveTo>
                      <a:pt x="24" y="22"/>
                    </a:moveTo>
                    <a:lnTo>
                      <a:pt x="25" y="21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1" y="18"/>
                    </a:lnTo>
                    <a:lnTo>
                      <a:pt x="32" y="19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7" y="17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18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7" y="30"/>
                    </a:lnTo>
                    <a:lnTo>
                      <a:pt x="7" y="31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29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0" y="22"/>
                    </a:lnTo>
                    <a:lnTo>
                      <a:pt x="20" y="24"/>
                    </a:lnTo>
                    <a:lnTo>
                      <a:pt x="23" y="22"/>
                    </a:lnTo>
                    <a:lnTo>
                      <a:pt x="24" y="2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77" name="Google Shape;177;p30"/>
              <p:cNvSpPr/>
              <p:nvPr/>
            </p:nvSpPr>
            <p:spPr>
              <a:xfrm>
                <a:off x="4883151" y="1455738"/>
                <a:ext cx="74613" cy="76200"/>
              </a:xfrm>
              <a:custGeom>
                <a:rect b="b" l="l" r="r" t="t"/>
                <a:pathLst>
                  <a:path extrusionOk="0" h="48" w="47">
                    <a:moveTo>
                      <a:pt x="47" y="25"/>
                    </a:moveTo>
                    <a:lnTo>
                      <a:pt x="46" y="23"/>
                    </a:lnTo>
                    <a:lnTo>
                      <a:pt x="46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3" y="19"/>
                    </a:lnTo>
                    <a:lnTo>
                      <a:pt x="4" y="20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30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24" y="30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21" y="40"/>
                    </a:lnTo>
                    <a:lnTo>
                      <a:pt x="18" y="41"/>
                    </a:lnTo>
                    <a:lnTo>
                      <a:pt x="21" y="42"/>
                    </a:lnTo>
                    <a:lnTo>
                      <a:pt x="22" y="43"/>
                    </a:lnTo>
                    <a:lnTo>
                      <a:pt x="23" y="45"/>
                    </a:lnTo>
                    <a:lnTo>
                      <a:pt x="23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46" y="26"/>
                    </a:lnTo>
                    <a:lnTo>
                      <a:pt x="47" y="2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78" name="Google Shape;178;p30"/>
              <p:cNvSpPr/>
              <p:nvPr/>
            </p:nvSpPr>
            <p:spPr>
              <a:xfrm>
                <a:off x="4954588" y="1539875"/>
                <a:ext cx="55563" cy="46038"/>
              </a:xfrm>
              <a:custGeom>
                <a:rect b="b" l="l" r="r" t="t"/>
                <a:pathLst>
                  <a:path extrusionOk="0" h="29" w="35">
                    <a:moveTo>
                      <a:pt x="31" y="8"/>
                    </a:moveTo>
                    <a:lnTo>
                      <a:pt x="31" y="8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5" y="9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6"/>
                    </a:lnTo>
                    <a:lnTo>
                      <a:pt x="4" y="28"/>
                    </a:lnTo>
                    <a:lnTo>
                      <a:pt x="5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21" y="23"/>
                    </a:lnTo>
                    <a:lnTo>
                      <a:pt x="23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30" y="24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5" y="19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3"/>
                    </a:lnTo>
                    <a:lnTo>
                      <a:pt x="33" y="11"/>
                    </a:lnTo>
                    <a:lnTo>
                      <a:pt x="31" y="8"/>
                    </a:lnTo>
                    <a:lnTo>
                      <a:pt x="31" y="8"/>
                    </a:lnTo>
                    <a:close/>
                    <a:moveTo>
                      <a:pt x="19" y="16"/>
                    </a:moveTo>
                    <a:lnTo>
                      <a:pt x="18" y="15"/>
                    </a:lnTo>
                    <a:lnTo>
                      <a:pt x="24" y="8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5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6" y="18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2" y="18"/>
                    </a:lnTo>
                    <a:lnTo>
                      <a:pt x="19" y="16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79" name="Google Shape;179;p30"/>
              <p:cNvSpPr/>
              <p:nvPr/>
            </p:nvSpPr>
            <p:spPr>
              <a:xfrm>
                <a:off x="5021263" y="1589088"/>
                <a:ext cx="53975" cy="60325"/>
              </a:xfrm>
              <a:custGeom>
                <a:rect b="b" l="l" r="r" t="t"/>
                <a:pathLst>
                  <a:path extrusionOk="0" h="38" w="34">
                    <a:moveTo>
                      <a:pt x="33" y="10"/>
                    </a:moveTo>
                    <a:lnTo>
                      <a:pt x="33" y="10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5" y="37"/>
                    </a:lnTo>
                    <a:lnTo>
                      <a:pt x="16" y="38"/>
                    </a:lnTo>
                    <a:lnTo>
                      <a:pt x="17" y="36"/>
                    </a:lnTo>
                    <a:lnTo>
                      <a:pt x="18" y="35"/>
                    </a:lnTo>
                    <a:lnTo>
                      <a:pt x="19" y="33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21" y="24"/>
                    </a:lnTo>
                    <a:lnTo>
                      <a:pt x="23" y="25"/>
                    </a:lnTo>
                    <a:lnTo>
                      <a:pt x="24" y="22"/>
                    </a:lnTo>
                    <a:lnTo>
                      <a:pt x="25" y="21"/>
                    </a:lnTo>
                    <a:lnTo>
                      <a:pt x="26" y="20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9" y="14"/>
                    </a:lnTo>
                    <a:lnTo>
                      <a:pt x="30" y="15"/>
                    </a:lnTo>
                    <a:lnTo>
                      <a:pt x="33" y="13"/>
                    </a:lnTo>
                    <a:lnTo>
                      <a:pt x="33" y="12"/>
                    </a:lnTo>
                    <a:lnTo>
                      <a:pt x="34" y="11"/>
                    </a:lnTo>
                    <a:lnTo>
                      <a:pt x="33" y="1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80" name="Google Shape;180;p30"/>
              <p:cNvSpPr/>
              <p:nvPr/>
            </p:nvSpPr>
            <p:spPr>
              <a:xfrm>
                <a:off x="5091113" y="1625600"/>
                <a:ext cx="50800" cy="66675"/>
              </a:xfrm>
              <a:custGeom>
                <a:rect b="b" l="l" r="r" t="t"/>
                <a:pathLst>
                  <a:path extrusionOk="0" h="42" w="32">
                    <a:moveTo>
                      <a:pt x="30" y="9"/>
                    </a:moveTo>
                    <a:lnTo>
                      <a:pt x="30" y="9"/>
                    </a:lnTo>
                    <a:lnTo>
                      <a:pt x="27" y="7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12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1" y="28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4" y="31"/>
                    </a:lnTo>
                    <a:lnTo>
                      <a:pt x="6" y="32"/>
                    </a:lnTo>
                    <a:lnTo>
                      <a:pt x="7" y="33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5" y="29"/>
                    </a:lnTo>
                    <a:lnTo>
                      <a:pt x="17" y="37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0" y="39"/>
                    </a:lnTo>
                    <a:lnTo>
                      <a:pt x="23" y="40"/>
                    </a:lnTo>
                    <a:lnTo>
                      <a:pt x="26" y="42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5" y="22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9" y="2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1" y="11"/>
                    </a:lnTo>
                    <a:lnTo>
                      <a:pt x="30" y="9"/>
                    </a:lnTo>
                    <a:lnTo>
                      <a:pt x="30" y="9"/>
                    </a:lnTo>
                    <a:close/>
                    <a:moveTo>
                      <a:pt x="14" y="15"/>
                    </a:moveTo>
                    <a:lnTo>
                      <a:pt x="14" y="1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3" y="17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4" y="16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81" name="Google Shape;181;p30"/>
              <p:cNvSpPr/>
              <p:nvPr/>
            </p:nvSpPr>
            <p:spPr>
              <a:xfrm>
                <a:off x="5462588" y="1636713"/>
                <a:ext cx="57150" cy="58738"/>
              </a:xfrm>
              <a:custGeom>
                <a:rect b="b" l="l" r="r" t="t"/>
                <a:pathLst>
                  <a:path extrusionOk="0" h="37" w="36">
                    <a:moveTo>
                      <a:pt x="35" y="9"/>
                    </a:moveTo>
                    <a:lnTo>
                      <a:pt x="35" y="9"/>
                    </a:lnTo>
                    <a:lnTo>
                      <a:pt x="33" y="5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5" y="18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11" y="35"/>
                    </a:lnTo>
                    <a:lnTo>
                      <a:pt x="12" y="37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25" y="32"/>
                    </a:lnTo>
                    <a:lnTo>
                      <a:pt x="25" y="32"/>
                    </a:lnTo>
                    <a:lnTo>
                      <a:pt x="29" y="30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5" y="21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3"/>
                    </a:lnTo>
                    <a:lnTo>
                      <a:pt x="35" y="9"/>
                    </a:lnTo>
                    <a:lnTo>
                      <a:pt x="35" y="9"/>
                    </a:lnTo>
                    <a:close/>
                    <a:moveTo>
                      <a:pt x="27" y="24"/>
                    </a:moveTo>
                    <a:lnTo>
                      <a:pt x="27" y="24"/>
                    </a:lnTo>
                    <a:lnTo>
                      <a:pt x="25" y="2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3" y="22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9" y="15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9" y="21"/>
                    </a:lnTo>
                    <a:lnTo>
                      <a:pt x="27" y="24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82" name="Google Shape;182;p30"/>
              <p:cNvSpPr/>
              <p:nvPr/>
            </p:nvSpPr>
            <p:spPr>
              <a:xfrm>
                <a:off x="5540376" y="1603375"/>
                <a:ext cx="38100" cy="50800"/>
              </a:xfrm>
              <a:custGeom>
                <a:rect b="b" l="l" r="r" t="t"/>
                <a:pathLst>
                  <a:path extrusionOk="0" h="32" w="24">
                    <a:moveTo>
                      <a:pt x="23" y="27"/>
                    </a:moveTo>
                    <a:lnTo>
                      <a:pt x="23" y="27"/>
                    </a:lnTo>
                    <a:lnTo>
                      <a:pt x="17" y="1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8" y="14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7" y="31"/>
                    </a:lnTo>
                    <a:lnTo>
                      <a:pt x="18" y="32"/>
                    </a:lnTo>
                    <a:lnTo>
                      <a:pt x="19" y="31"/>
                    </a:lnTo>
                    <a:lnTo>
                      <a:pt x="20" y="30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3" y="2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83" name="Google Shape;183;p30"/>
              <p:cNvSpPr/>
              <p:nvPr/>
            </p:nvSpPr>
            <p:spPr>
              <a:xfrm>
                <a:off x="5597526" y="1557338"/>
                <a:ext cx="44450" cy="53975"/>
              </a:xfrm>
              <a:custGeom>
                <a:rect b="b" l="l" r="r" t="t"/>
                <a:pathLst>
                  <a:path extrusionOk="0" h="34" w="28">
                    <a:moveTo>
                      <a:pt x="26" y="15"/>
                    </a:moveTo>
                    <a:lnTo>
                      <a:pt x="26" y="15"/>
                    </a:lnTo>
                    <a:lnTo>
                      <a:pt x="23" y="12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8" y="13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6" y="20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12" y="21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20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5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19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28"/>
                    </a:lnTo>
                    <a:lnTo>
                      <a:pt x="14" y="27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2" y="29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4" y="33"/>
                    </a:lnTo>
                    <a:lnTo>
                      <a:pt x="14" y="34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9" y="33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6" y="29"/>
                    </a:lnTo>
                    <a:lnTo>
                      <a:pt x="27" y="26"/>
                    </a:lnTo>
                    <a:lnTo>
                      <a:pt x="28" y="24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8" y="18"/>
                    </a:lnTo>
                    <a:lnTo>
                      <a:pt x="26" y="15"/>
                    </a:lnTo>
                    <a:lnTo>
                      <a:pt x="26" y="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84" name="Google Shape;184;p30"/>
              <p:cNvSpPr/>
              <p:nvPr/>
            </p:nvSpPr>
            <p:spPr>
              <a:xfrm>
                <a:off x="5643563" y="1497013"/>
                <a:ext cx="55563" cy="58738"/>
              </a:xfrm>
              <a:custGeom>
                <a:rect b="b" l="l" r="r" t="t"/>
                <a:pathLst>
                  <a:path extrusionOk="0" h="37" w="35">
                    <a:moveTo>
                      <a:pt x="35" y="19"/>
                    </a:moveTo>
                    <a:lnTo>
                      <a:pt x="33" y="17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23"/>
                    </a:lnTo>
                    <a:lnTo>
                      <a:pt x="29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4" y="30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6" y="30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8" y="23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3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3" y="30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12" y="36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1" y="36"/>
                    </a:lnTo>
                    <a:lnTo>
                      <a:pt x="24" y="35"/>
                    </a:lnTo>
                    <a:lnTo>
                      <a:pt x="27" y="33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85" name="Google Shape;185;p30"/>
              <p:cNvSpPr/>
              <p:nvPr/>
            </p:nvSpPr>
            <p:spPr>
              <a:xfrm>
                <a:off x="5686426" y="1441450"/>
                <a:ext cx="60325" cy="53975"/>
              </a:xfrm>
              <a:custGeom>
                <a:rect b="b" l="l" r="r" t="t"/>
                <a:pathLst>
                  <a:path extrusionOk="0" h="34" w="38">
                    <a:moveTo>
                      <a:pt x="35" y="15"/>
                    </a:moveTo>
                    <a:lnTo>
                      <a:pt x="34" y="15"/>
                    </a:lnTo>
                    <a:lnTo>
                      <a:pt x="33" y="14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4" y="12"/>
                    </a:lnTo>
                    <a:lnTo>
                      <a:pt x="25" y="10"/>
                    </a:lnTo>
                    <a:lnTo>
                      <a:pt x="23" y="9"/>
                    </a:lnTo>
                    <a:lnTo>
                      <a:pt x="22" y="8"/>
                    </a:lnTo>
                    <a:lnTo>
                      <a:pt x="21" y="7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0" y="22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26" y="33"/>
                    </a:lnTo>
                    <a:lnTo>
                      <a:pt x="27" y="34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7" y="18"/>
                    </a:lnTo>
                    <a:lnTo>
                      <a:pt x="38" y="17"/>
                    </a:lnTo>
                    <a:lnTo>
                      <a:pt x="35" y="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86" name="Google Shape;186;p30"/>
              <p:cNvSpPr/>
              <p:nvPr/>
            </p:nvSpPr>
            <p:spPr>
              <a:xfrm>
                <a:off x="5721351" y="1363663"/>
                <a:ext cx="65088" cy="63500"/>
              </a:xfrm>
              <a:custGeom>
                <a:rect b="b" l="l" r="r" t="t"/>
                <a:pathLst>
                  <a:path extrusionOk="0" h="40" w="41">
                    <a:moveTo>
                      <a:pt x="40" y="13"/>
                    </a:moveTo>
                    <a:lnTo>
                      <a:pt x="40" y="13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8" y="39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2" y="34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5" y="32"/>
                    </a:lnTo>
                    <a:lnTo>
                      <a:pt x="25" y="32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41" y="14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87" name="Google Shape;187;p30"/>
              <p:cNvSpPr/>
              <p:nvPr/>
            </p:nvSpPr>
            <p:spPr>
              <a:xfrm>
                <a:off x="5751513" y="1298575"/>
                <a:ext cx="50800" cy="41275"/>
              </a:xfrm>
              <a:custGeom>
                <a:rect b="b" l="l" r="r" t="t"/>
                <a:pathLst>
                  <a:path extrusionOk="0" h="26" w="32">
                    <a:moveTo>
                      <a:pt x="24" y="3"/>
                    </a:moveTo>
                    <a:lnTo>
                      <a:pt x="22" y="2"/>
                    </a:lnTo>
                    <a:lnTo>
                      <a:pt x="22" y="2"/>
                    </a:lnTo>
                    <a:lnTo>
                      <a:pt x="19" y="3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5" y="20"/>
                    </a:lnTo>
                    <a:lnTo>
                      <a:pt x="8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7" y="11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7" y="17"/>
                    </a:lnTo>
                    <a:lnTo>
                      <a:pt x="26" y="19"/>
                    </a:lnTo>
                    <a:lnTo>
                      <a:pt x="23" y="21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6" y="25"/>
                    </a:lnTo>
                    <a:lnTo>
                      <a:pt x="27" y="26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30" y="22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0"/>
                    </a:lnTo>
                    <a:lnTo>
                      <a:pt x="30" y="6"/>
                    </a:lnTo>
                    <a:lnTo>
                      <a:pt x="27" y="4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88" name="Google Shape;188;p30"/>
              <p:cNvSpPr/>
              <p:nvPr/>
            </p:nvSpPr>
            <p:spPr>
              <a:xfrm>
                <a:off x="4640263" y="571500"/>
                <a:ext cx="1343025" cy="1317625"/>
              </a:xfrm>
              <a:custGeom>
                <a:rect b="b" l="l" r="r" t="t"/>
                <a:pathLst>
                  <a:path extrusionOk="0" h="830" w="846">
                    <a:moveTo>
                      <a:pt x="565" y="23"/>
                    </a:moveTo>
                    <a:lnTo>
                      <a:pt x="565" y="23"/>
                    </a:lnTo>
                    <a:lnTo>
                      <a:pt x="565" y="20"/>
                    </a:lnTo>
                    <a:lnTo>
                      <a:pt x="565" y="17"/>
                    </a:lnTo>
                    <a:lnTo>
                      <a:pt x="565" y="14"/>
                    </a:lnTo>
                    <a:lnTo>
                      <a:pt x="566" y="14"/>
                    </a:lnTo>
                    <a:lnTo>
                      <a:pt x="566" y="14"/>
                    </a:lnTo>
                    <a:lnTo>
                      <a:pt x="595" y="26"/>
                    </a:lnTo>
                    <a:lnTo>
                      <a:pt x="623" y="41"/>
                    </a:lnTo>
                    <a:lnTo>
                      <a:pt x="650" y="58"/>
                    </a:lnTo>
                    <a:lnTo>
                      <a:pt x="676" y="77"/>
                    </a:lnTo>
                    <a:lnTo>
                      <a:pt x="699" y="98"/>
                    </a:lnTo>
                    <a:lnTo>
                      <a:pt x="723" y="120"/>
                    </a:lnTo>
                    <a:lnTo>
                      <a:pt x="745" y="144"/>
                    </a:lnTo>
                    <a:lnTo>
                      <a:pt x="764" y="169"/>
                    </a:lnTo>
                    <a:lnTo>
                      <a:pt x="782" y="196"/>
                    </a:lnTo>
                    <a:lnTo>
                      <a:pt x="798" y="224"/>
                    </a:lnTo>
                    <a:lnTo>
                      <a:pt x="813" y="252"/>
                    </a:lnTo>
                    <a:lnTo>
                      <a:pt x="818" y="268"/>
                    </a:lnTo>
                    <a:lnTo>
                      <a:pt x="824" y="282"/>
                    </a:lnTo>
                    <a:lnTo>
                      <a:pt x="829" y="298"/>
                    </a:lnTo>
                    <a:lnTo>
                      <a:pt x="833" y="313"/>
                    </a:lnTo>
                    <a:lnTo>
                      <a:pt x="838" y="329"/>
                    </a:lnTo>
                    <a:lnTo>
                      <a:pt x="841" y="345"/>
                    </a:lnTo>
                    <a:lnTo>
                      <a:pt x="843" y="361"/>
                    </a:lnTo>
                    <a:lnTo>
                      <a:pt x="845" y="377"/>
                    </a:lnTo>
                    <a:lnTo>
                      <a:pt x="846" y="394"/>
                    </a:lnTo>
                    <a:lnTo>
                      <a:pt x="846" y="410"/>
                    </a:lnTo>
                    <a:lnTo>
                      <a:pt x="846" y="410"/>
                    </a:lnTo>
                    <a:lnTo>
                      <a:pt x="846" y="432"/>
                    </a:lnTo>
                    <a:lnTo>
                      <a:pt x="844" y="454"/>
                    </a:lnTo>
                    <a:lnTo>
                      <a:pt x="841" y="474"/>
                    </a:lnTo>
                    <a:lnTo>
                      <a:pt x="838" y="495"/>
                    </a:lnTo>
                    <a:lnTo>
                      <a:pt x="832" y="516"/>
                    </a:lnTo>
                    <a:lnTo>
                      <a:pt x="827" y="535"/>
                    </a:lnTo>
                    <a:lnTo>
                      <a:pt x="820" y="555"/>
                    </a:lnTo>
                    <a:lnTo>
                      <a:pt x="813" y="574"/>
                    </a:lnTo>
                    <a:lnTo>
                      <a:pt x="805" y="592"/>
                    </a:lnTo>
                    <a:lnTo>
                      <a:pt x="795" y="611"/>
                    </a:lnTo>
                    <a:lnTo>
                      <a:pt x="785" y="628"/>
                    </a:lnTo>
                    <a:lnTo>
                      <a:pt x="774" y="645"/>
                    </a:lnTo>
                    <a:lnTo>
                      <a:pt x="762" y="661"/>
                    </a:lnTo>
                    <a:lnTo>
                      <a:pt x="749" y="678"/>
                    </a:lnTo>
                    <a:lnTo>
                      <a:pt x="736" y="692"/>
                    </a:lnTo>
                    <a:lnTo>
                      <a:pt x="722" y="707"/>
                    </a:lnTo>
                    <a:lnTo>
                      <a:pt x="708" y="721"/>
                    </a:lnTo>
                    <a:lnTo>
                      <a:pt x="692" y="735"/>
                    </a:lnTo>
                    <a:lnTo>
                      <a:pt x="676" y="747"/>
                    </a:lnTo>
                    <a:lnTo>
                      <a:pt x="659" y="758"/>
                    </a:lnTo>
                    <a:lnTo>
                      <a:pt x="643" y="770"/>
                    </a:lnTo>
                    <a:lnTo>
                      <a:pt x="624" y="779"/>
                    </a:lnTo>
                    <a:lnTo>
                      <a:pt x="607" y="788"/>
                    </a:lnTo>
                    <a:lnTo>
                      <a:pt x="588" y="797"/>
                    </a:lnTo>
                    <a:lnTo>
                      <a:pt x="568" y="805"/>
                    </a:lnTo>
                    <a:lnTo>
                      <a:pt x="549" y="811"/>
                    </a:lnTo>
                    <a:lnTo>
                      <a:pt x="528" y="817"/>
                    </a:lnTo>
                    <a:lnTo>
                      <a:pt x="509" y="821"/>
                    </a:lnTo>
                    <a:lnTo>
                      <a:pt x="487" y="825"/>
                    </a:lnTo>
                    <a:lnTo>
                      <a:pt x="466" y="828"/>
                    </a:lnTo>
                    <a:lnTo>
                      <a:pt x="445" y="830"/>
                    </a:lnTo>
                    <a:lnTo>
                      <a:pt x="423" y="830"/>
                    </a:lnTo>
                    <a:lnTo>
                      <a:pt x="423" y="830"/>
                    </a:lnTo>
                    <a:lnTo>
                      <a:pt x="401" y="830"/>
                    </a:lnTo>
                    <a:lnTo>
                      <a:pt x="380" y="828"/>
                    </a:lnTo>
                    <a:lnTo>
                      <a:pt x="358" y="825"/>
                    </a:lnTo>
                    <a:lnTo>
                      <a:pt x="337" y="821"/>
                    </a:lnTo>
                    <a:lnTo>
                      <a:pt x="317" y="817"/>
                    </a:lnTo>
                    <a:lnTo>
                      <a:pt x="297" y="811"/>
                    </a:lnTo>
                    <a:lnTo>
                      <a:pt x="278" y="805"/>
                    </a:lnTo>
                    <a:lnTo>
                      <a:pt x="258" y="797"/>
                    </a:lnTo>
                    <a:lnTo>
                      <a:pt x="240" y="788"/>
                    </a:lnTo>
                    <a:lnTo>
                      <a:pt x="221" y="779"/>
                    </a:lnTo>
                    <a:lnTo>
                      <a:pt x="203" y="770"/>
                    </a:lnTo>
                    <a:lnTo>
                      <a:pt x="187" y="758"/>
                    </a:lnTo>
                    <a:lnTo>
                      <a:pt x="169" y="747"/>
                    </a:lnTo>
                    <a:lnTo>
                      <a:pt x="154" y="735"/>
                    </a:lnTo>
                    <a:lnTo>
                      <a:pt x="138" y="721"/>
                    </a:lnTo>
                    <a:lnTo>
                      <a:pt x="124" y="707"/>
                    </a:lnTo>
                    <a:lnTo>
                      <a:pt x="110" y="692"/>
                    </a:lnTo>
                    <a:lnTo>
                      <a:pt x="96" y="678"/>
                    </a:lnTo>
                    <a:lnTo>
                      <a:pt x="84" y="661"/>
                    </a:lnTo>
                    <a:lnTo>
                      <a:pt x="72" y="645"/>
                    </a:lnTo>
                    <a:lnTo>
                      <a:pt x="61" y="628"/>
                    </a:lnTo>
                    <a:lnTo>
                      <a:pt x="51" y="611"/>
                    </a:lnTo>
                    <a:lnTo>
                      <a:pt x="42" y="592"/>
                    </a:lnTo>
                    <a:lnTo>
                      <a:pt x="33" y="574"/>
                    </a:lnTo>
                    <a:lnTo>
                      <a:pt x="26" y="555"/>
                    </a:lnTo>
                    <a:lnTo>
                      <a:pt x="19" y="535"/>
                    </a:lnTo>
                    <a:lnTo>
                      <a:pt x="14" y="516"/>
                    </a:lnTo>
                    <a:lnTo>
                      <a:pt x="9" y="495"/>
                    </a:lnTo>
                    <a:lnTo>
                      <a:pt x="4" y="474"/>
                    </a:lnTo>
                    <a:lnTo>
                      <a:pt x="2" y="454"/>
                    </a:lnTo>
                    <a:lnTo>
                      <a:pt x="0" y="432"/>
                    </a:lnTo>
                    <a:lnTo>
                      <a:pt x="0" y="410"/>
                    </a:lnTo>
                    <a:lnTo>
                      <a:pt x="0" y="410"/>
                    </a:lnTo>
                    <a:lnTo>
                      <a:pt x="0" y="392"/>
                    </a:lnTo>
                    <a:lnTo>
                      <a:pt x="1" y="373"/>
                    </a:lnTo>
                    <a:lnTo>
                      <a:pt x="3" y="355"/>
                    </a:lnTo>
                    <a:lnTo>
                      <a:pt x="6" y="336"/>
                    </a:lnTo>
                    <a:lnTo>
                      <a:pt x="10" y="319"/>
                    </a:lnTo>
                    <a:lnTo>
                      <a:pt x="14" y="301"/>
                    </a:lnTo>
                    <a:lnTo>
                      <a:pt x="18" y="283"/>
                    </a:lnTo>
                    <a:lnTo>
                      <a:pt x="24" y="266"/>
                    </a:lnTo>
                    <a:lnTo>
                      <a:pt x="29" y="249"/>
                    </a:lnTo>
                    <a:lnTo>
                      <a:pt x="36" y="233"/>
                    </a:lnTo>
                    <a:lnTo>
                      <a:pt x="44" y="217"/>
                    </a:lnTo>
                    <a:lnTo>
                      <a:pt x="52" y="202"/>
                    </a:lnTo>
                    <a:lnTo>
                      <a:pt x="60" y="186"/>
                    </a:lnTo>
                    <a:lnTo>
                      <a:pt x="69" y="172"/>
                    </a:lnTo>
                    <a:lnTo>
                      <a:pt x="80" y="157"/>
                    </a:lnTo>
                    <a:lnTo>
                      <a:pt x="90" y="144"/>
                    </a:lnTo>
                    <a:lnTo>
                      <a:pt x="100" y="131"/>
                    </a:lnTo>
                    <a:lnTo>
                      <a:pt x="113" y="117"/>
                    </a:lnTo>
                    <a:lnTo>
                      <a:pt x="124" y="105"/>
                    </a:lnTo>
                    <a:lnTo>
                      <a:pt x="136" y="93"/>
                    </a:lnTo>
                    <a:lnTo>
                      <a:pt x="150" y="82"/>
                    </a:lnTo>
                    <a:lnTo>
                      <a:pt x="163" y="72"/>
                    </a:lnTo>
                    <a:lnTo>
                      <a:pt x="178" y="61"/>
                    </a:lnTo>
                    <a:lnTo>
                      <a:pt x="192" y="52"/>
                    </a:lnTo>
                    <a:lnTo>
                      <a:pt x="208" y="43"/>
                    </a:lnTo>
                    <a:lnTo>
                      <a:pt x="223" y="35"/>
                    </a:lnTo>
                    <a:lnTo>
                      <a:pt x="238" y="27"/>
                    </a:lnTo>
                    <a:lnTo>
                      <a:pt x="255" y="20"/>
                    </a:lnTo>
                    <a:lnTo>
                      <a:pt x="271" y="14"/>
                    </a:lnTo>
                    <a:lnTo>
                      <a:pt x="289" y="9"/>
                    </a:lnTo>
                    <a:lnTo>
                      <a:pt x="305" y="4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19" y="11"/>
                    </a:lnTo>
                    <a:lnTo>
                      <a:pt x="319" y="11"/>
                    </a:lnTo>
                    <a:lnTo>
                      <a:pt x="317" y="18"/>
                    </a:lnTo>
                    <a:lnTo>
                      <a:pt x="316" y="23"/>
                    </a:lnTo>
                    <a:lnTo>
                      <a:pt x="316" y="23"/>
                    </a:lnTo>
                    <a:lnTo>
                      <a:pt x="300" y="27"/>
                    </a:lnTo>
                    <a:lnTo>
                      <a:pt x="284" y="33"/>
                    </a:lnTo>
                    <a:lnTo>
                      <a:pt x="268" y="38"/>
                    </a:lnTo>
                    <a:lnTo>
                      <a:pt x="253" y="44"/>
                    </a:lnTo>
                    <a:lnTo>
                      <a:pt x="238" y="51"/>
                    </a:lnTo>
                    <a:lnTo>
                      <a:pt x="224" y="58"/>
                    </a:lnTo>
                    <a:lnTo>
                      <a:pt x="210" y="67"/>
                    </a:lnTo>
                    <a:lnTo>
                      <a:pt x="196" y="75"/>
                    </a:lnTo>
                    <a:lnTo>
                      <a:pt x="183" y="84"/>
                    </a:lnTo>
                    <a:lnTo>
                      <a:pt x="170" y="93"/>
                    </a:lnTo>
                    <a:lnTo>
                      <a:pt x="158" y="104"/>
                    </a:lnTo>
                    <a:lnTo>
                      <a:pt x="146" y="114"/>
                    </a:lnTo>
                    <a:lnTo>
                      <a:pt x="134" y="125"/>
                    </a:lnTo>
                    <a:lnTo>
                      <a:pt x="123" y="137"/>
                    </a:lnTo>
                    <a:lnTo>
                      <a:pt x="113" y="149"/>
                    </a:lnTo>
                    <a:lnTo>
                      <a:pt x="102" y="162"/>
                    </a:lnTo>
                    <a:lnTo>
                      <a:pt x="93" y="175"/>
                    </a:lnTo>
                    <a:lnTo>
                      <a:pt x="85" y="188"/>
                    </a:lnTo>
                    <a:lnTo>
                      <a:pt x="77" y="202"/>
                    </a:lnTo>
                    <a:lnTo>
                      <a:pt x="68" y="216"/>
                    </a:lnTo>
                    <a:lnTo>
                      <a:pt x="61" y="231"/>
                    </a:lnTo>
                    <a:lnTo>
                      <a:pt x="54" y="245"/>
                    </a:lnTo>
                    <a:lnTo>
                      <a:pt x="48" y="261"/>
                    </a:lnTo>
                    <a:lnTo>
                      <a:pt x="43" y="276"/>
                    </a:lnTo>
                    <a:lnTo>
                      <a:pt x="37" y="292"/>
                    </a:lnTo>
                    <a:lnTo>
                      <a:pt x="33" y="308"/>
                    </a:lnTo>
                    <a:lnTo>
                      <a:pt x="30" y="324"/>
                    </a:lnTo>
                    <a:lnTo>
                      <a:pt x="27" y="340"/>
                    </a:lnTo>
                    <a:lnTo>
                      <a:pt x="24" y="358"/>
                    </a:lnTo>
                    <a:lnTo>
                      <a:pt x="23" y="374"/>
                    </a:lnTo>
                    <a:lnTo>
                      <a:pt x="22" y="392"/>
                    </a:lnTo>
                    <a:lnTo>
                      <a:pt x="21" y="409"/>
                    </a:lnTo>
                    <a:lnTo>
                      <a:pt x="21" y="409"/>
                    </a:lnTo>
                    <a:lnTo>
                      <a:pt x="22" y="430"/>
                    </a:lnTo>
                    <a:lnTo>
                      <a:pt x="23" y="451"/>
                    </a:lnTo>
                    <a:lnTo>
                      <a:pt x="26" y="470"/>
                    </a:lnTo>
                    <a:lnTo>
                      <a:pt x="29" y="490"/>
                    </a:lnTo>
                    <a:lnTo>
                      <a:pt x="34" y="510"/>
                    </a:lnTo>
                    <a:lnTo>
                      <a:pt x="39" y="528"/>
                    </a:lnTo>
                    <a:lnTo>
                      <a:pt x="46" y="547"/>
                    </a:lnTo>
                    <a:lnTo>
                      <a:pt x="53" y="565"/>
                    </a:lnTo>
                    <a:lnTo>
                      <a:pt x="61" y="583"/>
                    </a:lnTo>
                    <a:lnTo>
                      <a:pt x="70" y="599"/>
                    </a:lnTo>
                    <a:lnTo>
                      <a:pt x="80" y="617"/>
                    </a:lnTo>
                    <a:lnTo>
                      <a:pt x="90" y="632"/>
                    </a:lnTo>
                    <a:lnTo>
                      <a:pt x="101" y="648"/>
                    </a:lnTo>
                    <a:lnTo>
                      <a:pt x="114" y="663"/>
                    </a:lnTo>
                    <a:lnTo>
                      <a:pt x="126" y="678"/>
                    </a:lnTo>
                    <a:lnTo>
                      <a:pt x="139" y="692"/>
                    </a:lnTo>
                    <a:lnTo>
                      <a:pt x="153" y="705"/>
                    </a:lnTo>
                    <a:lnTo>
                      <a:pt x="167" y="717"/>
                    </a:lnTo>
                    <a:lnTo>
                      <a:pt x="183" y="729"/>
                    </a:lnTo>
                    <a:lnTo>
                      <a:pt x="199" y="741"/>
                    </a:lnTo>
                    <a:lnTo>
                      <a:pt x="215" y="751"/>
                    </a:lnTo>
                    <a:lnTo>
                      <a:pt x="232" y="760"/>
                    </a:lnTo>
                    <a:lnTo>
                      <a:pt x="250" y="770"/>
                    </a:lnTo>
                    <a:lnTo>
                      <a:pt x="267" y="777"/>
                    </a:lnTo>
                    <a:lnTo>
                      <a:pt x="286" y="784"/>
                    </a:lnTo>
                    <a:lnTo>
                      <a:pt x="304" y="790"/>
                    </a:lnTo>
                    <a:lnTo>
                      <a:pt x="323" y="797"/>
                    </a:lnTo>
                    <a:lnTo>
                      <a:pt x="343" y="801"/>
                    </a:lnTo>
                    <a:lnTo>
                      <a:pt x="362" y="804"/>
                    </a:lnTo>
                    <a:lnTo>
                      <a:pt x="383" y="807"/>
                    </a:lnTo>
                    <a:lnTo>
                      <a:pt x="403" y="808"/>
                    </a:lnTo>
                    <a:lnTo>
                      <a:pt x="424" y="809"/>
                    </a:lnTo>
                    <a:lnTo>
                      <a:pt x="424" y="809"/>
                    </a:lnTo>
                    <a:lnTo>
                      <a:pt x="445" y="808"/>
                    </a:lnTo>
                    <a:lnTo>
                      <a:pt x="465" y="807"/>
                    </a:lnTo>
                    <a:lnTo>
                      <a:pt x="485" y="804"/>
                    </a:lnTo>
                    <a:lnTo>
                      <a:pt x="504" y="801"/>
                    </a:lnTo>
                    <a:lnTo>
                      <a:pt x="524" y="797"/>
                    </a:lnTo>
                    <a:lnTo>
                      <a:pt x="544" y="790"/>
                    </a:lnTo>
                    <a:lnTo>
                      <a:pt x="562" y="784"/>
                    </a:lnTo>
                    <a:lnTo>
                      <a:pt x="581" y="777"/>
                    </a:lnTo>
                    <a:lnTo>
                      <a:pt x="598" y="770"/>
                    </a:lnTo>
                    <a:lnTo>
                      <a:pt x="616" y="760"/>
                    </a:lnTo>
                    <a:lnTo>
                      <a:pt x="632" y="751"/>
                    </a:lnTo>
                    <a:lnTo>
                      <a:pt x="649" y="741"/>
                    </a:lnTo>
                    <a:lnTo>
                      <a:pt x="664" y="729"/>
                    </a:lnTo>
                    <a:lnTo>
                      <a:pt x="680" y="717"/>
                    </a:lnTo>
                    <a:lnTo>
                      <a:pt x="694" y="705"/>
                    </a:lnTo>
                    <a:lnTo>
                      <a:pt x="709" y="692"/>
                    </a:lnTo>
                    <a:lnTo>
                      <a:pt x="722" y="678"/>
                    </a:lnTo>
                    <a:lnTo>
                      <a:pt x="734" y="663"/>
                    </a:lnTo>
                    <a:lnTo>
                      <a:pt x="747" y="648"/>
                    </a:lnTo>
                    <a:lnTo>
                      <a:pt x="757" y="632"/>
                    </a:lnTo>
                    <a:lnTo>
                      <a:pt x="768" y="617"/>
                    </a:lnTo>
                    <a:lnTo>
                      <a:pt x="778" y="599"/>
                    </a:lnTo>
                    <a:lnTo>
                      <a:pt x="787" y="583"/>
                    </a:lnTo>
                    <a:lnTo>
                      <a:pt x="794" y="565"/>
                    </a:lnTo>
                    <a:lnTo>
                      <a:pt x="801" y="547"/>
                    </a:lnTo>
                    <a:lnTo>
                      <a:pt x="809" y="528"/>
                    </a:lnTo>
                    <a:lnTo>
                      <a:pt x="814" y="510"/>
                    </a:lnTo>
                    <a:lnTo>
                      <a:pt x="818" y="490"/>
                    </a:lnTo>
                    <a:lnTo>
                      <a:pt x="822" y="470"/>
                    </a:lnTo>
                    <a:lnTo>
                      <a:pt x="824" y="451"/>
                    </a:lnTo>
                    <a:lnTo>
                      <a:pt x="826" y="430"/>
                    </a:lnTo>
                    <a:lnTo>
                      <a:pt x="826" y="409"/>
                    </a:lnTo>
                    <a:lnTo>
                      <a:pt x="826" y="409"/>
                    </a:lnTo>
                    <a:lnTo>
                      <a:pt x="826" y="394"/>
                    </a:lnTo>
                    <a:lnTo>
                      <a:pt x="825" y="378"/>
                    </a:lnTo>
                    <a:lnTo>
                      <a:pt x="823" y="363"/>
                    </a:lnTo>
                    <a:lnTo>
                      <a:pt x="821" y="348"/>
                    </a:lnTo>
                    <a:lnTo>
                      <a:pt x="818" y="333"/>
                    </a:lnTo>
                    <a:lnTo>
                      <a:pt x="815" y="319"/>
                    </a:lnTo>
                    <a:lnTo>
                      <a:pt x="806" y="289"/>
                    </a:lnTo>
                    <a:lnTo>
                      <a:pt x="794" y="261"/>
                    </a:lnTo>
                    <a:lnTo>
                      <a:pt x="781" y="233"/>
                    </a:lnTo>
                    <a:lnTo>
                      <a:pt x="765" y="207"/>
                    </a:lnTo>
                    <a:lnTo>
                      <a:pt x="749" y="182"/>
                    </a:lnTo>
                    <a:lnTo>
                      <a:pt x="730" y="157"/>
                    </a:lnTo>
                    <a:lnTo>
                      <a:pt x="710" y="135"/>
                    </a:lnTo>
                    <a:lnTo>
                      <a:pt x="688" y="114"/>
                    </a:lnTo>
                    <a:lnTo>
                      <a:pt x="664" y="95"/>
                    </a:lnTo>
                    <a:lnTo>
                      <a:pt x="641" y="77"/>
                    </a:lnTo>
                    <a:lnTo>
                      <a:pt x="615" y="60"/>
                    </a:lnTo>
                    <a:lnTo>
                      <a:pt x="589" y="46"/>
                    </a:lnTo>
                    <a:lnTo>
                      <a:pt x="562" y="34"/>
                    </a:lnTo>
                    <a:lnTo>
                      <a:pt x="562" y="34"/>
                    </a:lnTo>
                    <a:lnTo>
                      <a:pt x="565" y="23"/>
                    </a:lnTo>
                    <a:lnTo>
                      <a:pt x="565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89" name="Google Shape;189;p30"/>
              <p:cNvSpPr/>
              <p:nvPr/>
            </p:nvSpPr>
            <p:spPr>
              <a:xfrm>
                <a:off x="4905376" y="601663"/>
                <a:ext cx="1588" cy="158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90" name="Google Shape;190;p30"/>
              <p:cNvSpPr/>
              <p:nvPr/>
            </p:nvSpPr>
            <p:spPr>
              <a:xfrm>
                <a:off x="4695826" y="369888"/>
                <a:ext cx="307975" cy="322263"/>
              </a:xfrm>
              <a:custGeom>
                <a:rect b="b" l="l" r="r" t="t"/>
                <a:pathLst>
                  <a:path extrusionOk="0" h="203" w="194">
                    <a:moveTo>
                      <a:pt x="180" y="128"/>
                    </a:moveTo>
                    <a:lnTo>
                      <a:pt x="180" y="128"/>
                    </a:lnTo>
                    <a:lnTo>
                      <a:pt x="128" y="115"/>
                    </a:lnTo>
                    <a:lnTo>
                      <a:pt x="128" y="115"/>
                    </a:lnTo>
                    <a:lnTo>
                      <a:pt x="83" y="105"/>
                    </a:lnTo>
                    <a:lnTo>
                      <a:pt x="83" y="105"/>
                    </a:lnTo>
                    <a:lnTo>
                      <a:pt x="85" y="89"/>
                    </a:lnTo>
                    <a:lnTo>
                      <a:pt x="85" y="89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5" y="41"/>
                    </a:lnTo>
                    <a:lnTo>
                      <a:pt x="95" y="41"/>
                    </a:lnTo>
                    <a:lnTo>
                      <a:pt x="99" y="19"/>
                    </a:lnTo>
                    <a:lnTo>
                      <a:pt x="104" y="0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77" y="23"/>
                    </a:lnTo>
                    <a:lnTo>
                      <a:pt x="75" y="24"/>
                    </a:lnTo>
                    <a:lnTo>
                      <a:pt x="74" y="27"/>
                    </a:lnTo>
                    <a:lnTo>
                      <a:pt x="74" y="27"/>
                    </a:lnTo>
                    <a:lnTo>
                      <a:pt x="72" y="50"/>
                    </a:lnTo>
                    <a:lnTo>
                      <a:pt x="72" y="50"/>
                    </a:lnTo>
                    <a:lnTo>
                      <a:pt x="68" y="74"/>
                    </a:lnTo>
                    <a:lnTo>
                      <a:pt x="68" y="74"/>
                    </a:lnTo>
                    <a:lnTo>
                      <a:pt x="64" y="97"/>
                    </a:lnTo>
                    <a:lnTo>
                      <a:pt x="64" y="97"/>
                    </a:lnTo>
                    <a:lnTo>
                      <a:pt x="61" y="110"/>
                    </a:lnTo>
                    <a:lnTo>
                      <a:pt x="59" y="108"/>
                    </a:lnTo>
                    <a:lnTo>
                      <a:pt x="59" y="108"/>
                    </a:lnTo>
                    <a:lnTo>
                      <a:pt x="59" y="108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30" y="64"/>
                    </a:lnTo>
                    <a:lnTo>
                      <a:pt x="26" y="57"/>
                    </a:lnTo>
                    <a:lnTo>
                      <a:pt x="22" y="63"/>
                    </a:lnTo>
                    <a:lnTo>
                      <a:pt x="22" y="63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1" y="71"/>
                    </a:lnTo>
                    <a:lnTo>
                      <a:pt x="11" y="71"/>
                    </a:lnTo>
                    <a:lnTo>
                      <a:pt x="11" y="71"/>
                    </a:lnTo>
                    <a:lnTo>
                      <a:pt x="7" y="74"/>
                    </a:lnTo>
                    <a:lnTo>
                      <a:pt x="0" y="76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21" y="103"/>
                    </a:lnTo>
                    <a:lnTo>
                      <a:pt x="21" y="103"/>
                    </a:lnTo>
                    <a:lnTo>
                      <a:pt x="21" y="103"/>
                    </a:lnTo>
                    <a:lnTo>
                      <a:pt x="36" y="124"/>
                    </a:lnTo>
                    <a:lnTo>
                      <a:pt x="57" y="153"/>
                    </a:lnTo>
                    <a:lnTo>
                      <a:pt x="57" y="153"/>
                    </a:lnTo>
                    <a:lnTo>
                      <a:pt x="72" y="176"/>
                    </a:lnTo>
                    <a:lnTo>
                      <a:pt x="72" y="176"/>
                    </a:lnTo>
                    <a:lnTo>
                      <a:pt x="86" y="198"/>
                    </a:lnTo>
                    <a:lnTo>
                      <a:pt x="89" y="203"/>
                    </a:lnTo>
                    <a:lnTo>
                      <a:pt x="94" y="199"/>
                    </a:lnTo>
                    <a:lnTo>
                      <a:pt x="94" y="199"/>
                    </a:lnTo>
                    <a:lnTo>
                      <a:pt x="102" y="193"/>
                    </a:lnTo>
                    <a:lnTo>
                      <a:pt x="102" y="193"/>
                    </a:lnTo>
                    <a:lnTo>
                      <a:pt x="102" y="193"/>
                    </a:lnTo>
                    <a:lnTo>
                      <a:pt x="111" y="187"/>
                    </a:lnTo>
                    <a:lnTo>
                      <a:pt x="116" y="184"/>
                    </a:lnTo>
                    <a:lnTo>
                      <a:pt x="112" y="179"/>
                    </a:lnTo>
                    <a:lnTo>
                      <a:pt x="112" y="179"/>
                    </a:lnTo>
                    <a:lnTo>
                      <a:pt x="96" y="159"/>
                    </a:lnTo>
                    <a:lnTo>
                      <a:pt x="96" y="159"/>
                    </a:lnTo>
                    <a:lnTo>
                      <a:pt x="80" y="137"/>
                    </a:lnTo>
                    <a:lnTo>
                      <a:pt x="76" y="131"/>
                    </a:lnTo>
                    <a:lnTo>
                      <a:pt x="76" y="131"/>
                    </a:lnTo>
                    <a:lnTo>
                      <a:pt x="82" y="133"/>
                    </a:lnTo>
                    <a:lnTo>
                      <a:pt x="82" y="133"/>
                    </a:lnTo>
                    <a:lnTo>
                      <a:pt x="82" y="133"/>
                    </a:lnTo>
                    <a:lnTo>
                      <a:pt x="82" y="133"/>
                    </a:lnTo>
                    <a:lnTo>
                      <a:pt x="106" y="139"/>
                    </a:lnTo>
                    <a:lnTo>
                      <a:pt x="106" y="139"/>
                    </a:lnTo>
                    <a:lnTo>
                      <a:pt x="106" y="139"/>
                    </a:lnTo>
                    <a:lnTo>
                      <a:pt x="106" y="139"/>
                    </a:lnTo>
                    <a:lnTo>
                      <a:pt x="132" y="146"/>
                    </a:lnTo>
                    <a:lnTo>
                      <a:pt x="132" y="146"/>
                    </a:lnTo>
                    <a:lnTo>
                      <a:pt x="132" y="146"/>
                    </a:lnTo>
                    <a:lnTo>
                      <a:pt x="157" y="152"/>
                    </a:lnTo>
                    <a:lnTo>
                      <a:pt x="160" y="152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66" y="147"/>
                    </a:lnTo>
                    <a:lnTo>
                      <a:pt x="166" y="147"/>
                    </a:lnTo>
                    <a:lnTo>
                      <a:pt x="166" y="147"/>
                    </a:lnTo>
                    <a:lnTo>
                      <a:pt x="166" y="147"/>
                    </a:lnTo>
                    <a:lnTo>
                      <a:pt x="170" y="144"/>
                    </a:lnTo>
                    <a:lnTo>
                      <a:pt x="170" y="144"/>
                    </a:lnTo>
                    <a:lnTo>
                      <a:pt x="176" y="141"/>
                    </a:lnTo>
                    <a:lnTo>
                      <a:pt x="176" y="141"/>
                    </a:lnTo>
                    <a:lnTo>
                      <a:pt x="176" y="141"/>
                    </a:lnTo>
                    <a:lnTo>
                      <a:pt x="176" y="141"/>
                    </a:lnTo>
                    <a:lnTo>
                      <a:pt x="181" y="138"/>
                    </a:lnTo>
                    <a:lnTo>
                      <a:pt x="194" y="131"/>
                    </a:lnTo>
                    <a:lnTo>
                      <a:pt x="180" y="12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91" name="Google Shape;191;p30"/>
              <p:cNvSpPr/>
              <p:nvPr/>
            </p:nvSpPr>
            <p:spPr>
              <a:xfrm>
                <a:off x="5021263" y="280988"/>
                <a:ext cx="195263" cy="271463"/>
              </a:xfrm>
              <a:custGeom>
                <a:rect b="b" l="l" r="r" t="t"/>
                <a:pathLst>
                  <a:path extrusionOk="0" h="171" w="123">
                    <a:moveTo>
                      <a:pt x="123" y="149"/>
                    </a:moveTo>
                    <a:lnTo>
                      <a:pt x="119" y="142"/>
                    </a:lnTo>
                    <a:lnTo>
                      <a:pt x="119" y="142"/>
                    </a:lnTo>
                    <a:lnTo>
                      <a:pt x="118" y="139"/>
                    </a:lnTo>
                    <a:lnTo>
                      <a:pt x="118" y="139"/>
                    </a:lnTo>
                    <a:lnTo>
                      <a:pt x="117" y="136"/>
                    </a:lnTo>
                    <a:lnTo>
                      <a:pt x="117" y="136"/>
                    </a:lnTo>
                    <a:lnTo>
                      <a:pt x="117" y="136"/>
                    </a:lnTo>
                    <a:lnTo>
                      <a:pt x="117" y="135"/>
                    </a:lnTo>
                    <a:lnTo>
                      <a:pt x="117" y="134"/>
                    </a:lnTo>
                    <a:lnTo>
                      <a:pt x="117" y="125"/>
                    </a:lnTo>
                    <a:lnTo>
                      <a:pt x="110" y="129"/>
                    </a:lnTo>
                    <a:lnTo>
                      <a:pt x="110" y="129"/>
                    </a:lnTo>
                    <a:lnTo>
                      <a:pt x="98" y="133"/>
                    </a:lnTo>
                    <a:lnTo>
                      <a:pt x="98" y="133"/>
                    </a:lnTo>
                    <a:lnTo>
                      <a:pt x="98" y="133"/>
                    </a:lnTo>
                    <a:lnTo>
                      <a:pt x="85" y="137"/>
                    </a:lnTo>
                    <a:lnTo>
                      <a:pt x="85" y="137"/>
                    </a:lnTo>
                    <a:lnTo>
                      <a:pt x="85" y="137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61" y="143"/>
                    </a:lnTo>
                    <a:lnTo>
                      <a:pt x="61" y="143"/>
                    </a:lnTo>
                    <a:lnTo>
                      <a:pt x="59" y="138"/>
                    </a:lnTo>
                    <a:lnTo>
                      <a:pt x="59" y="138"/>
                    </a:lnTo>
                    <a:lnTo>
                      <a:pt x="59" y="138"/>
                    </a:lnTo>
                    <a:lnTo>
                      <a:pt x="55" y="119"/>
                    </a:lnTo>
                    <a:lnTo>
                      <a:pt x="52" y="107"/>
                    </a:lnTo>
                    <a:lnTo>
                      <a:pt x="50" y="99"/>
                    </a:lnTo>
                    <a:lnTo>
                      <a:pt x="50" y="99"/>
                    </a:lnTo>
                    <a:lnTo>
                      <a:pt x="50" y="99"/>
                    </a:lnTo>
                    <a:lnTo>
                      <a:pt x="49" y="95"/>
                    </a:lnTo>
                    <a:lnTo>
                      <a:pt x="49" y="95"/>
                    </a:lnTo>
                    <a:lnTo>
                      <a:pt x="53" y="94"/>
                    </a:lnTo>
                    <a:lnTo>
                      <a:pt x="53" y="94"/>
                    </a:lnTo>
                    <a:lnTo>
                      <a:pt x="53" y="94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81" y="88"/>
                    </a:lnTo>
                    <a:lnTo>
                      <a:pt x="81" y="88"/>
                    </a:lnTo>
                    <a:lnTo>
                      <a:pt x="93" y="85"/>
                    </a:lnTo>
                    <a:lnTo>
                      <a:pt x="101" y="84"/>
                    </a:lnTo>
                    <a:lnTo>
                      <a:pt x="97" y="78"/>
                    </a:lnTo>
                    <a:lnTo>
                      <a:pt x="97" y="78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4" y="68"/>
                    </a:lnTo>
                    <a:lnTo>
                      <a:pt x="94" y="61"/>
                    </a:lnTo>
                    <a:lnTo>
                      <a:pt x="87" y="63"/>
                    </a:lnTo>
                    <a:lnTo>
                      <a:pt x="87" y="63"/>
                    </a:lnTo>
                    <a:lnTo>
                      <a:pt x="79" y="66"/>
                    </a:lnTo>
                    <a:lnTo>
                      <a:pt x="79" y="66"/>
                    </a:lnTo>
                    <a:lnTo>
                      <a:pt x="68" y="69"/>
                    </a:lnTo>
                    <a:lnTo>
                      <a:pt x="68" y="69"/>
                    </a:lnTo>
                    <a:lnTo>
                      <a:pt x="68" y="69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3" y="70"/>
                    </a:lnTo>
                    <a:lnTo>
                      <a:pt x="43" y="70"/>
                    </a:lnTo>
                    <a:lnTo>
                      <a:pt x="43" y="70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71" y="27"/>
                    </a:lnTo>
                    <a:lnTo>
                      <a:pt x="73" y="27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83" y="25"/>
                    </a:lnTo>
                    <a:lnTo>
                      <a:pt x="90" y="24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7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6" y="20"/>
                    </a:lnTo>
                    <a:lnTo>
                      <a:pt x="0" y="21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16" y="78"/>
                    </a:lnTo>
                    <a:lnTo>
                      <a:pt x="24" y="113"/>
                    </a:lnTo>
                    <a:lnTo>
                      <a:pt x="24" y="113"/>
                    </a:lnTo>
                    <a:lnTo>
                      <a:pt x="30" y="139"/>
                    </a:lnTo>
                    <a:lnTo>
                      <a:pt x="30" y="139"/>
                    </a:lnTo>
                    <a:lnTo>
                      <a:pt x="36" y="165"/>
                    </a:lnTo>
                    <a:lnTo>
                      <a:pt x="37" y="171"/>
                    </a:lnTo>
                    <a:lnTo>
                      <a:pt x="42" y="169"/>
                    </a:lnTo>
                    <a:lnTo>
                      <a:pt x="42" y="169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79" y="160"/>
                    </a:lnTo>
                    <a:lnTo>
                      <a:pt x="79" y="160"/>
                    </a:lnTo>
                    <a:lnTo>
                      <a:pt x="79" y="160"/>
                    </a:lnTo>
                    <a:lnTo>
                      <a:pt x="97" y="155"/>
                    </a:lnTo>
                    <a:lnTo>
                      <a:pt x="97" y="155"/>
                    </a:lnTo>
                    <a:lnTo>
                      <a:pt x="97" y="155"/>
                    </a:lnTo>
                    <a:lnTo>
                      <a:pt x="116" y="151"/>
                    </a:lnTo>
                    <a:lnTo>
                      <a:pt x="123" y="149"/>
                    </a:lnTo>
                    <a:close/>
                    <a:moveTo>
                      <a:pt x="118" y="139"/>
                    </a:moveTo>
                    <a:lnTo>
                      <a:pt x="118" y="139"/>
                    </a:lnTo>
                    <a:lnTo>
                      <a:pt x="118" y="139"/>
                    </a:lnTo>
                    <a:lnTo>
                      <a:pt x="118" y="139"/>
                    </a:lnTo>
                    <a:lnTo>
                      <a:pt x="118" y="13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92" name="Google Shape;192;p30"/>
              <p:cNvSpPr/>
              <p:nvPr/>
            </p:nvSpPr>
            <p:spPr>
              <a:xfrm>
                <a:off x="5605463" y="368300"/>
                <a:ext cx="319088" cy="323850"/>
              </a:xfrm>
              <a:custGeom>
                <a:rect b="b" l="l" r="r" t="t"/>
                <a:pathLst>
                  <a:path extrusionOk="0" h="204" w="201">
                    <a:moveTo>
                      <a:pt x="193" y="72"/>
                    </a:moveTo>
                    <a:lnTo>
                      <a:pt x="193" y="72"/>
                    </a:lnTo>
                    <a:lnTo>
                      <a:pt x="188" y="69"/>
                    </a:lnTo>
                    <a:lnTo>
                      <a:pt x="188" y="69"/>
                    </a:lnTo>
                    <a:lnTo>
                      <a:pt x="188" y="69"/>
                    </a:lnTo>
                    <a:lnTo>
                      <a:pt x="184" y="66"/>
                    </a:lnTo>
                    <a:lnTo>
                      <a:pt x="179" y="59"/>
                    </a:lnTo>
                    <a:lnTo>
                      <a:pt x="176" y="67"/>
                    </a:lnTo>
                    <a:lnTo>
                      <a:pt x="176" y="67"/>
                    </a:lnTo>
                    <a:lnTo>
                      <a:pt x="155" y="100"/>
                    </a:lnTo>
                    <a:lnTo>
                      <a:pt x="155" y="100"/>
                    </a:lnTo>
                    <a:lnTo>
                      <a:pt x="133" y="135"/>
                    </a:lnTo>
                    <a:lnTo>
                      <a:pt x="124" y="147"/>
                    </a:lnTo>
                    <a:lnTo>
                      <a:pt x="124" y="147"/>
                    </a:lnTo>
                    <a:lnTo>
                      <a:pt x="121" y="129"/>
                    </a:lnTo>
                    <a:lnTo>
                      <a:pt x="121" y="129"/>
                    </a:lnTo>
                    <a:lnTo>
                      <a:pt x="114" y="89"/>
                    </a:lnTo>
                    <a:lnTo>
                      <a:pt x="114" y="89"/>
                    </a:lnTo>
                    <a:lnTo>
                      <a:pt x="107" y="48"/>
                    </a:lnTo>
                    <a:lnTo>
                      <a:pt x="107" y="48"/>
                    </a:lnTo>
                    <a:lnTo>
                      <a:pt x="100" y="9"/>
                    </a:lnTo>
                    <a:lnTo>
                      <a:pt x="100" y="6"/>
                    </a:lnTo>
                    <a:lnTo>
                      <a:pt x="94" y="3"/>
                    </a:lnTo>
                    <a:lnTo>
                      <a:pt x="89" y="0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57" y="51"/>
                    </a:lnTo>
                    <a:lnTo>
                      <a:pt x="57" y="51"/>
                    </a:lnTo>
                    <a:lnTo>
                      <a:pt x="57" y="51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27" y="93"/>
                    </a:lnTo>
                    <a:lnTo>
                      <a:pt x="27" y="93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10" y="117"/>
                    </a:lnTo>
                    <a:lnTo>
                      <a:pt x="10" y="117"/>
                    </a:lnTo>
                    <a:lnTo>
                      <a:pt x="10" y="117"/>
                    </a:lnTo>
                    <a:lnTo>
                      <a:pt x="5" y="122"/>
                    </a:lnTo>
                    <a:lnTo>
                      <a:pt x="0" y="129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12" y="135"/>
                    </a:lnTo>
                    <a:lnTo>
                      <a:pt x="12" y="135"/>
                    </a:lnTo>
                    <a:lnTo>
                      <a:pt x="18" y="139"/>
                    </a:lnTo>
                    <a:lnTo>
                      <a:pt x="23" y="144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5" y="123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42" y="111"/>
                    </a:lnTo>
                    <a:lnTo>
                      <a:pt x="42" y="111"/>
                    </a:lnTo>
                    <a:lnTo>
                      <a:pt x="49" y="100"/>
                    </a:lnTo>
                    <a:lnTo>
                      <a:pt x="49" y="100"/>
                    </a:lnTo>
                    <a:lnTo>
                      <a:pt x="49" y="100"/>
                    </a:lnTo>
                    <a:lnTo>
                      <a:pt x="56" y="88"/>
                    </a:lnTo>
                    <a:lnTo>
                      <a:pt x="56" y="88"/>
                    </a:lnTo>
                    <a:lnTo>
                      <a:pt x="56" y="88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90" y="120"/>
                    </a:lnTo>
                    <a:lnTo>
                      <a:pt x="90" y="120"/>
                    </a:lnTo>
                    <a:lnTo>
                      <a:pt x="97" y="159"/>
                    </a:lnTo>
                    <a:lnTo>
                      <a:pt x="102" y="196"/>
                    </a:lnTo>
                    <a:lnTo>
                      <a:pt x="103" y="198"/>
                    </a:lnTo>
                    <a:lnTo>
                      <a:pt x="107" y="201"/>
                    </a:lnTo>
                    <a:lnTo>
                      <a:pt x="112" y="204"/>
                    </a:lnTo>
                    <a:lnTo>
                      <a:pt x="114" y="200"/>
                    </a:lnTo>
                    <a:lnTo>
                      <a:pt x="114" y="200"/>
                    </a:lnTo>
                    <a:lnTo>
                      <a:pt x="118" y="194"/>
                    </a:lnTo>
                    <a:lnTo>
                      <a:pt x="118" y="194"/>
                    </a:lnTo>
                    <a:lnTo>
                      <a:pt x="118" y="194"/>
                    </a:lnTo>
                    <a:lnTo>
                      <a:pt x="124" y="183"/>
                    </a:lnTo>
                    <a:lnTo>
                      <a:pt x="124" y="183"/>
                    </a:lnTo>
                    <a:lnTo>
                      <a:pt x="133" y="172"/>
                    </a:lnTo>
                    <a:lnTo>
                      <a:pt x="133" y="172"/>
                    </a:lnTo>
                    <a:lnTo>
                      <a:pt x="133" y="172"/>
                    </a:lnTo>
                    <a:lnTo>
                      <a:pt x="141" y="159"/>
                    </a:lnTo>
                    <a:lnTo>
                      <a:pt x="141" y="159"/>
                    </a:lnTo>
                    <a:lnTo>
                      <a:pt x="141" y="159"/>
                    </a:lnTo>
                    <a:lnTo>
                      <a:pt x="149" y="146"/>
                    </a:lnTo>
                    <a:lnTo>
                      <a:pt x="149" y="146"/>
                    </a:lnTo>
                    <a:lnTo>
                      <a:pt x="155" y="136"/>
                    </a:lnTo>
                    <a:lnTo>
                      <a:pt x="155" y="136"/>
                    </a:lnTo>
                    <a:lnTo>
                      <a:pt x="155" y="136"/>
                    </a:lnTo>
                    <a:lnTo>
                      <a:pt x="155" y="136"/>
                    </a:lnTo>
                    <a:lnTo>
                      <a:pt x="165" y="122"/>
                    </a:lnTo>
                    <a:lnTo>
                      <a:pt x="165" y="123"/>
                    </a:lnTo>
                    <a:lnTo>
                      <a:pt x="165" y="122"/>
                    </a:lnTo>
                    <a:lnTo>
                      <a:pt x="165" y="122"/>
                    </a:lnTo>
                    <a:lnTo>
                      <a:pt x="176" y="107"/>
                    </a:lnTo>
                    <a:lnTo>
                      <a:pt x="176" y="107"/>
                    </a:lnTo>
                    <a:lnTo>
                      <a:pt x="176" y="107"/>
                    </a:lnTo>
                    <a:lnTo>
                      <a:pt x="188" y="90"/>
                    </a:lnTo>
                    <a:lnTo>
                      <a:pt x="188" y="90"/>
                    </a:lnTo>
                    <a:lnTo>
                      <a:pt x="188" y="90"/>
                    </a:lnTo>
                    <a:lnTo>
                      <a:pt x="197" y="80"/>
                    </a:lnTo>
                    <a:lnTo>
                      <a:pt x="201" y="74"/>
                    </a:lnTo>
                    <a:lnTo>
                      <a:pt x="193" y="7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93" name="Google Shape;193;p30"/>
              <p:cNvSpPr/>
              <p:nvPr/>
            </p:nvSpPr>
            <p:spPr>
              <a:xfrm>
                <a:off x="5289551" y="276225"/>
                <a:ext cx="220663" cy="247650"/>
              </a:xfrm>
              <a:custGeom>
                <a:rect b="b" l="l" r="r" t="t"/>
                <a:pathLst>
                  <a:path extrusionOk="0" h="156" w="139">
                    <a:moveTo>
                      <a:pt x="32" y="123"/>
                    </a:moveTo>
                    <a:lnTo>
                      <a:pt x="32" y="123"/>
                    </a:lnTo>
                    <a:lnTo>
                      <a:pt x="34" y="122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6" y="122"/>
                    </a:lnTo>
                    <a:lnTo>
                      <a:pt x="37" y="123"/>
                    </a:lnTo>
                    <a:lnTo>
                      <a:pt x="37" y="123"/>
                    </a:lnTo>
                    <a:lnTo>
                      <a:pt x="39" y="128"/>
                    </a:lnTo>
                    <a:lnTo>
                      <a:pt x="39" y="128"/>
                    </a:lnTo>
                    <a:lnTo>
                      <a:pt x="41" y="123"/>
                    </a:lnTo>
                    <a:lnTo>
                      <a:pt x="41" y="123"/>
                    </a:lnTo>
                    <a:lnTo>
                      <a:pt x="55" y="97"/>
                    </a:lnTo>
                    <a:lnTo>
                      <a:pt x="55" y="97"/>
                    </a:lnTo>
                    <a:lnTo>
                      <a:pt x="65" y="98"/>
                    </a:lnTo>
                    <a:lnTo>
                      <a:pt x="65" y="98"/>
                    </a:lnTo>
                    <a:lnTo>
                      <a:pt x="65" y="98"/>
                    </a:lnTo>
                    <a:lnTo>
                      <a:pt x="65" y="98"/>
                    </a:lnTo>
                    <a:lnTo>
                      <a:pt x="77" y="100"/>
                    </a:lnTo>
                    <a:lnTo>
                      <a:pt x="77" y="100"/>
                    </a:lnTo>
                    <a:lnTo>
                      <a:pt x="77" y="100"/>
                    </a:lnTo>
                    <a:lnTo>
                      <a:pt x="77" y="100"/>
                    </a:lnTo>
                    <a:lnTo>
                      <a:pt x="90" y="102"/>
                    </a:lnTo>
                    <a:lnTo>
                      <a:pt x="90" y="102"/>
                    </a:lnTo>
                    <a:lnTo>
                      <a:pt x="90" y="102"/>
                    </a:lnTo>
                    <a:lnTo>
                      <a:pt x="101" y="103"/>
                    </a:lnTo>
                    <a:lnTo>
                      <a:pt x="101" y="103"/>
                    </a:lnTo>
                    <a:lnTo>
                      <a:pt x="104" y="115"/>
                    </a:lnTo>
                    <a:lnTo>
                      <a:pt x="104" y="115"/>
                    </a:lnTo>
                    <a:lnTo>
                      <a:pt x="108" y="131"/>
                    </a:lnTo>
                    <a:lnTo>
                      <a:pt x="108" y="131"/>
                    </a:lnTo>
                    <a:lnTo>
                      <a:pt x="108" y="131"/>
                    </a:lnTo>
                    <a:lnTo>
                      <a:pt x="111" y="145"/>
                    </a:lnTo>
                    <a:lnTo>
                      <a:pt x="111" y="145"/>
                    </a:lnTo>
                    <a:lnTo>
                      <a:pt x="111" y="145"/>
                    </a:lnTo>
                    <a:lnTo>
                      <a:pt x="113" y="156"/>
                    </a:lnTo>
                    <a:lnTo>
                      <a:pt x="113" y="156"/>
                    </a:lnTo>
                    <a:lnTo>
                      <a:pt x="120" y="150"/>
                    </a:lnTo>
                    <a:lnTo>
                      <a:pt x="125" y="145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34" y="134"/>
                    </a:lnTo>
                    <a:lnTo>
                      <a:pt x="134" y="134"/>
                    </a:lnTo>
                    <a:lnTo>
                      <a:pt x="134" y="132"/>
                    </a:lnTo>
                    <a:lnTo>
                      <a:pt x="136" y="131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39" y="133"/>
                    </a:lnTo>
                    <a:lnTo>
                      <a:pt x="139" y="133"/>
                    </a:lnTo>
                    <a:lnTo>
                      <a:pt x="135" y="119"/>
                    </a:lnTo>
                    <a:lnTo>
                      <a:pt x="135" y="119"/>
                    </a:lnTo>
                    <a:lnTo>
                      <a:pt x="135" y="119"/>
                    </a:lnTo>
                    <a:lnTo>
                      <a:pt x="126" y="92"/>
                    </a:lnTo>
                    <a:lnTo>
                      <a:pt x="126" y="92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11" y="33"/>
                    </a:lnTo>
                    <a:lnTo>
                      <a:pt x="111" y="33"/>
                    </a:lnTo>
                    <a:lnTo>
                      <a:pt x="111" y="33"/>
                    </a:lnTo>
                    <a:lnTo>
                      <a:pt x="104" y="5"/>
                    </a:lnTo>
                    <a:lnTo>
                      <a:pt x="103" y="2"/>
                    </a:lnTo>
                    <a:lnTo>
                      <a:pt x="94" y="1"/>
                    </a:lnTo>
                    <a:lnTo>
                      <a:pt x="91" y="0"/>
                    </a:lnTo>
                    <a:lnTo>
                      <a:pt x="89" y="3"/>
                    </a:lnTo>
                    <a:lnTo>
                      <a:pt x="89" y="3"/>
                    </a:lnTo>
                    <a:lnTo>
                      <a:pt x="47" y="71"/>
                    </a:lnTo>
                    <a:lnTo>
                      <a:pt x="47" y="71"/>
                    </a:lnTo>
                    <a:lnTo>
                      <a:pt x="5" y="138"/>
                    </a:lnTo>
                    <a:lnTo>
                      <a:pt x="0" y="146"/>
                    </a:lnTo>
                    <a:lnTo>
                      <a:pt x="4" y="146"/>
                    </a:lnTo>
                    <a:lnTo>
                      <a:pt x="4" y="146"/>
                    </a:lnTo>
                    <a:lnTo>
                      <a:pt x="12" y="141"/>
                    </a:lnTo>
                    <a:lnTo>
                      <a:pt x="19" y="136"/>
                    </a:lnTo>
                    <a:lnTo>
                      <a:pt x="25" y="129"/>
                    </a:lnTo>
                    <a:lnTo>
                      <a:pt x="32" y="123"/>
                    </a:lnTo>
                    <a:lnTo>
                      <a:pt x="32" y="123"/>
                    </a:lnTo>
                    <a:close/>
                    <a:moveTo>
                      <a:pt x="86" y="46"/>
                    </a:moveTo>
                    <a:lnTo>
                      <a:pt x="95" y="82"/>
                    </a:lnTo>
                    <a:lnTo>
                      <a:pt x="95" y="82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81" y="80"/>
                    </a:lnTo>
                    <a:lnTo>
                      <a:pt x="81" y="80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67" y="78"/>
                    </a:lnTo>
                    <a:lnTo>
                      <a:pt x="86" y="4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94" name="Google Shape;194;p30"/>
              <p:cNvSpPr/>
              <p:nvPr/>
            </p:nvSpPr>
            <p:spPr>
              <a:xfrm>
                <a:off x="4357688" y="1141413"/>
                <a:ext cx="252413" cy="212725"/>
              </a:xfrm>
              <a:custGeom>
                <a:rect b="b" l="l" r="r" t="t"/>
                <a:pathLst>
                  <a:path extrusionOk="0" h="134" w="159">
                    <a:moveTo>
                      <a:pt x="158" y="127"/>
                    </a:moveTo>
                    <a:lnTo>
                      <a:pt x="158" y="127"/>
                    </a:lnTo>
                    <a:lnTo>
                      <a:pt x="158" y="122"/>
                    </a:lnTo>
                    <a:lnTo>
                      <a:pt x="158" y="122"/>
                    </a:lnTo>
                    <a:lnTo>
                      <a:pt x="158" y="122"/>
                    </a:lnTo>
                    <a:lnTo>
                      <a:pt x="158" y="122"/>
                    </a:lnTo>
                    <a:lnTo>
                      <a:pt x="158" y="119"/>
                    </a:lnTo>
                    <a:lnTo>
                      <a:pt x="158" y="119"/>
                    </a:lnTo>
                    <a:lnTo>
                      <a:pt x="158" y="119"/>
                    </a:lnTo>
                    <a:lnTo>
                      <a:pt x="158" y="114"/>
                    </a:lnTo>
                    <a:lnTo>
                      <a:pt x="158" y="114"/>
                    </a:lnTo>
                    <a:lnTo>
                      <a:pt x="158" y="111"/>
                    </a:lnTo>
                    <a:lnTo>
                      <a:pt x="157" y="109"/>
                    </a:lnTo>
                    <a:lnTo>
                      <a:pt x="157" y="109"/>
                    </a:lnTo>
                    <a:lnTo>
                      <a:pt x="155" y="108"/>
                    </a:lnTo>
                    <a:lnTo>
                      <a:pt x="152" y="108"/>
                    </a:lnTo>
                    <a:lnTo>
                      <a:pt x="152" y="108"/>
                    </a:lnTo>
                    <a:lnTo>
                      <a:pt x="130" y="109"/>
                    </a:lnTo>
                    <a:lnTo>
                      <a:pt x="130" y="109"/>
                    </a:lnTo>
                    <a:lnTo>
                      <a:pt x="84" y="110"/>
                    </a:lnTo>
                    <a:lnTo>
                      <a:pt x="84" y="110"/>
                    </a:lnTo>
                    <a:lnTo>
                      <a:pt x="84" y="110"/>
                    </a:lnTo>
                    <a:lnTo>
                      <a:pt x="77" y="110"/>
                    </a:lnTo>
                    <a:lnTo>
                      <a:pt x="77" y="110"/>
                    </a:lnTo>
                    <a:lnTo>
                      <a:pt x="70" y="110"/>
                    </a:lnTo>
                    <a:lnTo>
                      <a:pt x="70" y="110"/>
                    </a:lnTo>
                    <a:lnTo>
                      <a:pt x="70" y="110"/>
                    </a:lnTo>
                    <a:lnTo>
                      <a:pt x="56" y="109"/>
                    </a:lnTo>
                    <a:lnTo>
                      <a:pt x="56" y="109"/>
                    </a:lnTo>
                    <a:lnTo>
                      <a:pt x="48" y="107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36" y="103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27" y="95"/>
                    </a:lnTo>
                    <a:lnTo>
                      <a:pt x="23" y="89"/>
                    </a:lnTo>
                    <a:lnTo>
                      <a:pt x="23" y="89"/>
                    </a:lnTo>
                    <a:lnTo>
                      <a:pt x="21" y="80"/>
                    </a:lnTo>
                    <a:lnTo>
                      <a:pt x="20" y="71"/>
                    </a:lnTo>
                    <a:lnTo>
                      <a:pt x="20" y="71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1" y="61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5" y="47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33" y="38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44" y="33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99" y="29"/>
                    </a:lnTo>
                    <a:lnTo>
                      <a:pt x="99" y="29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23" y="30"/>
                    </a:lnTo>
                    <a:lnTo>
                      <a:pt x="123" y="30"/>
                    </a:lnTo>
                    <a:lnTo>
                      <a:pt x="139" y="30"/>
                    </a:lnTo>
                    <a:lnTo>
                      <a:pt x="139" y="30"/>
                    </a:lnTo>
                    <a:lnTo>
                      <a:pt x="139" y="30"/>
                    </a:lnTo>
                    <a:lnTo>
                      <a:pt x="150" y="31"/>
                    </a:lnTo>
                    <a:lnTo>
                      <a:pt x="150" y="31"/>
                    </a:lnTo>
                    <a:lnTo>
                      <a:pt x="154" y="30"/>
                    </a:lnTo>
                    <a:lnTo>
                      <a:pt x="156" y="29"/>
                    </a:lnTo>
                    <a:lnTo>
                      <a:pt x="156" y="29"/>
                    </a:lnTo>
                    <a:lnTo>
                      <a:pt x="157" y="27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6" y="16"/>
                    </a:lnTo>
                    <a:lnTo>
                      <a:pt x="156" y="16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6" y="11"/>
                    </a:lnTo>
                    <a:lnTo>
                      <a:pt x="156" y="11"/>
                    </a:lnTo>
                    <a:lnTo>
                      <a:pt x="156" y="11"/>
                    </a:lnTo>
                    <a:lnTo>
                      <a:pt x="157" y="6"/>
                    </a:lnTo>
                    <a:lnTo>
                      <a:pt x="157" y="6"/>
                    </a:lnTo>
                    <a:lnTo>
                      <a:pt x="157" y="4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3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8" y="1"/>
                    </a:lnTo>
                    <a:lnTo>
                      <a:pt x="128" y="1"/>
                    </a:lnTo>
                    <a:lnTo>
                      <a:pt x="128" y="1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48" y="3"/>
                    </a:lnTo>
                    <a:lnTo>
                      <a:pt x="35" y="6"/>
                    </a:lnTo>
                    <a:lnTo>
                      <a:pt x="29" y="8"/>
                    </a:lnTo>
                    <a:lnTo>
                      <a:pt x="24" y="11"/>
                    </a:lnTo>
                    <a:lnTo>
                      <a:pt x="20" y="14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1" y="23"/>
                    </a:lnTo>
                    <a:lnTo>
                      <a:pt x="8" y="27"/>
                    </a:lnTo>
                    <a:lnTo>
                      <a:pt x="5" y="32"/>
                    </a:lnTo>
                    <a:lnTo>
                      <a:pt x="3" y="38"/>
                    </a:lnTo>
                    <a:lnTo>
                      <a:pt x="1" y="50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2" y="89"/>
                    </a:lnTo>
                    <a:lnTo>
                      <a:pt x="4" y="95"/>
                    </a:lnTo>
                    <a:lnTo>
                      <a:pt x="4" y="95"/>
                    </a:lnTo>
                    <a:lnTo>
                      <a:pt x="7" y="100"/>
                    </a:lnTo>
                    <a:lnTo>
                      <a:pt x="10" y="105"/>
                    </a:lnTo>
                    <a:lnTo>
                      <a:pt x="13" y="110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23" y="119"/>
                    </a:lnTo>
                    <a:lnTo>
                      <a:pt x="28" y="122"/>
                    </a:lnTo>
                    <a:lnTo>
                      <a:pt x="33" y="125"/>
                    </a:lnTo>
                    <a:lnTo>
                      <a:pt x="39" y="127"/>
                    </a:lnTo>
                    <a:lnTo>
                      <a:pt x="39" y="127"/>
                    </a:lnTo>
                    <a:lnTo>
                      <a:pt x="39" y="127"/>
                    </a:lnTo>
                    <a:lnTo>
                      <a:pt x="51" y="130"/>
                    </a:lnTo>
                    <a:lnTo>
                      <a:pt x="66" y="131"/>
                    </a:lnTo>
                    <a:lnTo>
                      <a:pt x="66" y="131"/>
                    </a:lnTo>
                    <a:lnTo>
                      <a:pt x="66" y="131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113" y="132"/>
                    </a:lnTo>
                    <a:lnTo>
                      <a:pt x="113" y="132"/>
                    </a:lnTo>
                    <a:lnTo>
                      <a:pt x="113" y="132"/>
                    </a:lnTo>
                    <a:lnTo>
                      <a:pt x="135" y="133"/>
                    </a:lnTo>
                    <a:lnTo>
                      <a:pt x="135" y="133"/>
                    </a:lnTo>
                    <a:lnTo>
                      <a:pt x="135" y="133"/>
                    </a:lnTo>
                    <a:lnTo>
                      <a:pt x="153" y="134"/>
                    </a:lnTo>
                    <a:lnTo>
                      <a:pt x="153" y="134"/>
                    </a:lnTo>
                    <a:lnTo>
                      <a:pt x="156" y="133"/>
                    </a:lnTo>
                    <a:lnTo>
                      <a:pt x="158" y="132"/>
                    </a:lnTo>
                    <a:lnTo>
                      <a:pt x="158" y="132"/>
                    </a:lnTo>
                    <a:lnTo>
                      <a:pt x="159" y="129"/>
                    </a:lnTo>
                    <a:lnTo>
                      <a:pt x="158" y="127"/>
                    </a:lnTo>
                    <a:lnTo>
                      <a:pt x="158" y="12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95" name="Google Shape;195;p30"/>
              <p:cNvSpPr/>
              <p:nvPr/>
            </p:nvSpPr>
            <p:spPr>
              <a:xfrm>
                <a:off x="4414838" y="1460500"/>
                <a:ext cx="311150" cy="288925"/>
              </a:xfrm>
              <a:custGeom>
                <a:rect b="b" l="l" r="r" t="t"/>
                <a:pathLst>
                  <a:path extrusionOk="0" h="182" w="196">
                    <a:moveTo>
                      <a:pt x="195" y="111"/>
                    </a:moveTo>
                    <a:lnTo>
                      <a:pt x="195" y="111"/>
                    </a:lnTo>
                    <a:lnTo>
                      <a:pt x="192" y="106"/>
                    </a:lnTo>
                    <a:lnTo>
                      <a:pt x="192" y="106"/>
                    </a:lnTo>
                    <a:lnTo>
                      <a:pt x="190" y="101"/>
                    </a:lnTo>
                    <a:lnTo>
                      <a:pt x="190" y="101"/>
                    </a:lnTo>
                    <a:lnTo>
                      <a:pt x="189" y="99"/>
                    </a:lnTo>
                    <a:lnTo>
                      <a:pt x="187" y="97"/>
                    </a:lnTo>
                    <a:lnTo>
                      <a:pt x="187" y="97"/>
                    </a:lnTo>
                    <a:lnTo>
                      <a:pt x="185" y="97"/>
                    </a:lnTo>
                    <a:lnTo>
                      <a:pt x="181" y="97"/>
                    </a:lnTo>
                    <a:lnTo>
                      <a:pt x="181" y="97"/>
                    </a:lnTo>
                    <a:lnTo>
                      <a:pt x="147" y="116"/>
                    </a:lnTo>
                    <a:lnTo>
                      <a:pt x="147" y="116"/>
                    </a:lnTo>
                    <a:lnTo>
                      <a:pt x="109" y="135"/>
                    </a:lnTo>
                    <a:lnTo>
                      <a:pt x="96" y="142"/>
                    </a:lnTo>
                    <a:lnTo>
                      <a:pt x="96" y="142"/>
                    </a:lnTo>
                    <a:lnTo>
                      <a:pt x="102" y="124"/>
                    </a:lnTo>
                    <a:lnTo>
                      <a:pt x="102" y="124"/>
                    </a:lnTo>
                    <a:lnTo>
                      <a:pt x="117" y="87"/>
                    </a:lnTo>
                    <a:lnTo>
                      <a:pt x="117" y="87"/>
                    </a:lnTo>
                    <a:lnTo>
                      <a:pt x="131" y="48"/>
                    </a:lnTo>
                    <a:lnTo>
                      <a:pt x="131" y="48"/>
                    </a:lnTo>
                    <a:lnTo>
                      <a:pt x="145" y="10"/>
                    </a:lnTo>
                    <a:lnTo>
                      <a:pt x="145" y="10"/>
                    </a:lnTo>
                    <a:lnTo>
                      <a:pt x="146" y="8"/>
                    </a:lnTo>
                    <a:lnTo>
                      <a:pt x="145" y="6"/>
                    </a:lnTo>
                    <a:lnTo>
                      <a:pt x="143" y="3"/>
                    </a:lnTo>
                    <a:lnTo>
                      <a:pt x="143" y="3"/>
                    </a:lnTo>
                    <a:lnTo>
                      <a:pt x="142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87" y="26"/>
                    </a:lnTo>
                    <a:lnTo>
                      <a:pt x="87" y="26"/>
                    </a:lnTo>
                    <a:lnTo>
                      <a:pt x="87" y="26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1" y="59"/>
                    </a:lnTo>
                    <a:lnTo>
                      <a:pt x="11" y="59"/>
                    </a:lnTo>
                    <a:lnTo>
                      <a:pt x="11" y="59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2" y="62"/>
                    </a:lnTo>
                    <a:lnTo>
                      <a:pt x="1" y="64"/>
                    </a:lnTo>
                    <a:lnTo>
                      <a:pt x="1" y="64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7" y="82"/>
                    </a:lnTo>
                    <a:lnTo>
                      <a:pt x="7" y="82"/>
                    </a:lnTo>
                    <a:lnTo>
                      <a:pt x="8" y="84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3" y="86"/>
                    </a:lnTo>
                    <a:lnTo>
                      <a:pt x="15" y="85"/>
                    </a:lnTo>
                    <a:lnTo>
                      <a:pt x="15" y="85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67" y="57"/>
                    </a:lnTo>
                    <a:lnTo>
                      <a:pt x="67" y="57"/>
                    </a:lnTo>
                    <a:lnTo>
                      <a:pt x="67" y="57"/>
                    </a:lnTo>
                    <a:lnTo>
                      <a:pt x="77" y="53"/>
                    </a:lnTo>
                    <a:lnTo>
                      <a:pt x="77" y="53"/>
                    </a:lnTo>
                    <a:lnTo>
                      <a:pt x="77" y="53"/>
                    </a:lnTo>
                    <a:lnTo>
                      <a:pt x="101" y="40"/>
                    </a:lnTo>
                    <a:lnTo>
                      <a:pt x="101" y="40"/>
                    </a:lnTo>
                    <a:lnTo>
                      <a:pt x="103" y="39"/>
                    </a:lnTo>
                    <a:lnTo>
                      <a:pt x="103" y="39"/>
                    </a:lnTo>
                    <a:lnTo>
                      <a:pt x="79" y="101"/>
                    </a:lnTo>
                    <a:lnTo>
                      <a:pt x="85" y="103"/>
                    </a:lnTo>
                    <a:lnTo>
                      <a:pt x="79" y="101"/>
                    </a:lnTo>
                    <a:lnTo>
                      <a:pt x="79" y="101"/>
                    </a:lnTo>
                    <a:lnTo>
                      <a:pt x="66" y="137"/>
                    </a:lnTo>
                    <a:lnTo>
                      <a:pt x="52" y="173"/>
                    </a:lnTo>
                    <a:lnTo>
                      <a:pt x="52" y="173"/>
                    </a:lnTo>
                    <a:lnTo>
                      <a:pt x="52" y="175"/>
                    </a:lnTo>
                    <a:lnTo>
                      <a:pt x="52" y="177"/>
                    </a:lnTo>
                    <a:lnTo>
                      <a:pt x="53" y="180"/>
                    </a:lnTo>
                    <a:lnTo>
                      <a:pt x="53" y="180"/>
                    </a:lnTo>
                    <a:lnTo>
                      <a:pt x="55" y="181"/>
                    </a:lnTo>
                    <a:lnTo>
                      <a:pt x="56" y="182"/>
                    </a:lnTo>
                    <a:lnTo>
                      <a:pt x="58" y="182"/>
                    </a:lnTo>
                    <a:lnTo>
                      <a:pt x="61" y="182"/>
                    </a:lnTo>
                    <a:lnTo>
                      <a:pt x="61" y="182"/>
                    </a:lnTo>
                    <a:lnTo>
                      <a:pt x="67" y="179"/>
                    </a:lnTo>
                    <a:lnTo>
                      <a:pt x="67" y="179"/>
                    </a:lnTo>
                    <a:lnTo>
                      <a:pt x="67" y="179"/>
                    </a:lnTo>
                    <a:lnTo>
                      <a:pt x="77" y="174"/>
                    </a:lnTo>
                    <a:lnTo>
                      <a:pt x="77" y="174"/>
                    </a:lnTo>
                    <a:lnTo>
                      <a:pt x="91" y="166"/>
                    </a:lnTo>
                    <a:lnTo>
                      <a:pt x="91" y="166"/>
                    </a:lnTo>
                    <a:lnTo>
                      <a:pt x="91" y="166"/>
                    </a:lnTo>
                    <a:lnTo>
                      <a:pt x="104" y="159"/>
                    </a:lnTo>
                    <a:lnTo>
                      <a:pt x="104" y="159"/>
                    </a:lnTo>
                    <a:lnTo>
                      <a:pt x="104" y="159"/>
                    </a:lnTo>
                    <a:lnTo>
                      <a:pt x="118" y="153"/>
                    </a:lnTo>
                    <a:lnTo>
                      <a:pt x="118" y="153"/>
                    </a:lnTo>
                    <a:lnTo>
                      <a:pt x="129" y="148"/>
                    </a:lnTo>
                    <a:lnTo>
                      <a:pt x="129" y="148"/>
                    </a:lnTo>
                    <a:lnTo>
                      <a:pt x="129" y="148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79" y="125"/>
                    </a:lnTo>
                    <a:lnTo>
                      <a:pt x="180" y="125"/>
                    </a:lnTo>
                    <a:lnTo>
                      <a:pt x="180" y="125"/>
                    </a:lnTo>
                    <a:lnTo>
                      <a:pt x="193" y="120"/>
                    </a:lnTo>
                    <a:lnTo>
                      <a:pt x="193" y="120"/>
                    </a:lnTo>
                    <a:lnTo>
                      <a:pt x="195" y="118"/>
                    </a:lnTo>
                    <a:lnTo>
                      <a:pt x="196" y="116"/>
                    </a:lnTo>
                    <a:lnTo>
                      <a:pt x="196" y="116"/>
                    </a:lnTo>
                    <a:lnTo>
                      <a:pt x="196" y="114"/>
                    </a:lnTo>
                    <a:lnTo>
                      <a:pt x="195" y="111"/>
                    </a:lnTo>
                    <a:lnTo>
                      <a:pt x="195" y="1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96" name="Google Shape;196;p30"/>
              <p:cNvSpPr/>
              <p:nvPr/>
            </p:nvSpPr>
            <p:spPr>
              <a:xfrm>
                <a:off x="4638676" y="1730375"/>
                <a:ext cx="200025" cy="201613"/>
              </a:xfrm>
              <a:custGeom>
                <a:rect b="b" l="l" r="r" t="t"/>
                <a:pathLst>
                  <a:path extrusionOk="0" h="127" w="126">
                    <a:moveTo>
                      <a:pt x="124" y="15"/>
                    </a:moveTo>
                    <a:lnTo>
                      <a:pt x="124" y="15"/>
                    </a:lnTo>
                    <a:lnTo>
                      <a:pt x="120" y="12"/>
                    </a:lnTo>
                    <a:lnTo>
                      <a:pt x="120" y="12"/>
                    </a:lnTo>
                    <a:lnTo>
                      <a:pt x="120" y="12"/>
                    </a:lnTo>
                    <a:lnTo>
                      <a:pt x="116" y="10"/>
                    </a:lnTo>
                    <a:lnTo>
                      <a:pt x="116" y="10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09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84" y="22"/>
                    </a:lnTo>
                    <a:lnTo>
                      <a:pt x="84" y="22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21" y="86"/>
                    </a:lnTo>
                    <a:lnTo>
                      <a:pt x="21" y="86"/>
                    </a:lnTo>
                    <a:lnTo>
                      <a:pt x="21" y="86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0" y="106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2" y="113"/>
                    </a:lnTo>
                    <a:lnTo>
                      <a:pt x="10" y="119"/>
                    </a:lnTo>
                    <a:lnTo>
                      <a:pt x="10" y="119"/>
                    </a:lnTo>
                    <a:lnTo>
                      <a:pt x="10" y="119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9" y="127"/>
                    </a:lnTo>
                    <a:lnTo>
                      <a:pt x="21" y="127"/>
                    </a:lnTo>
                    <a:lnTo>
                      <a:pt x="21" y="127"/>
                    </a:lnTo>
                    <a:lnTo>
                      <a:pt x="23" y="127"/>
                    </a:lnTo>
                    <a:lnTo>
                      <a:pt x="25" y="126"/>
                    </a:lnTo>
                    <a:lnTo>
                      <a:pt x="25" y="126"/>
                    </a:lnTo>
                    <a:lnTo>
                      <a:pt x="43" y="107"/>
                    </a:lnTo>
                    <a:lnTo>
                      <a:pt x="43" y="107"/>
                    </a:lnTo>
                    <a:lnTo>
                      <a:pt x="60" y="87"/>
                    </a:lnTo>
                    <a:lnTo>
                      <a:pt x="60" y="87"/>
                    </a:lnTo>
                    <a:lnTo>
                      <a:pt x="86" y="61"/>
                    </a:lnTo>
                    <a:lnTo>
                      <a:pt x="86" y="61"/>
                    </a:lnTo>
                    <a:lnTo>
                      <a:pt x="86" y="61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24" y="23"/>
                    </a:lnTo>
                    <a:lnTo>
                      <a:pt x="124" y="23"/>
                    </a:lnTo>
                    <a:lnTo>
                      <a:pt x="126" y="22"/>
                    </a:lnTo>
                    <a:lnTo>
                      <a:pt x="126" y="19"/>
                    </a:lnTo>
                    <a:lnTo>
                      <a:pt x="126" y="19"/>
                    </a:lnTo>
                    <a:lnTo>
                      <a:pt x="125" y="17"/>
                    </a:lnTo>
                    <a:lnTo>
                      <a:pt x="124" y="15"/>
                    </a:lnTo>
                    <a:lnTo>
                      <a:pt x="124" y="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97" name="Google Shape;197;p30"/>
              <p:cNvSpPr/>
              <p:nvPr/>
            </p:nvSpPr>
            <p:spPr>
              <a:xfrm>
                <a:off x="4887913" y="1825625"/>
                <a:ext cx="222250" cy="271463"/>
              </a:xfrm>
              <a:custGeom>
                <a:rect b="b" l="l" r="r" t="t"/>
                <a:pathLst>
                  <a:path extrusionOk="0" h="171" w="140">
                    <a:moveTo>
                      <a:pt x="140" y="61"/>
                    </a:moveTo>
                    <a:lnTo>
                      <a:pt x="140" y="61"/>
                    </a:lnTo>
                    <a:lnTo>
                      <a:pt x="138" y="59"/>
                    </a:lnTo>
                    <a:lnTo>
                      <a:pt x="136" y="57"/>
                    </a:lnTo>
                    <a:lnTo>
                      <a:pt x="136" y="57"/>
                    </a:lnTo>
                    <a:lnTo>
                      <a:pt x="130" y="55"/>
                    </a:lnTo>
                    <a:lnTo>
                      <a:pt x="130" y="55"/>
                    </a:lnTo>
                    <a:lnTo>
                      <a:pt x="124" y="52"/>
                    </a:lnTo>
                    <a:lnTo>
                      <a:pt x="124" y="52"/>
                    </a:lnTo>
                    <a:lnTo>
                      <a:pt x="123" y="51"/>
                    </a:lnTo>
                    <a:lnTo>
                      <a:pt x="121" y="51"/>
                    </a:lnTo>
                    <a:lnTo>
                      <a:pt x="119" y="51"/>
                    </a:lnTo>
                    <a:lnTo>
                      <a:pt x="117" y="52"/>
                    </a:lnTo>
                    <a:lnTo>
                      <a:pt x="117" y="52"/>
                    </a:lnTo>
                    <a:lnTo>
                      <a:pt x="105" y="64"/>
                    </a:lnTo>
                    <a:lnTo>
                      <a:pt x="105" y="64"/>
                    </a:lnTo>
                    <a:lnTo>
                      <a:pt x="90" y="79"/>
                    </a:lnTo>
                    <a:lnTo>
                      <a:pt x="90" y="79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54" y="113"/>
                    </a:lnTo>
                    <a:lnTo>
                      <a:pt x="54" y="113"/>
                    </a:lnTo>
                    <a:lnTo>
                      <a:pt x="54" y="113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1" y="134"/>
                    </a:lnTo>
                    <a:lnTo>
                      <a:pt x="31" y="134"/>
                    </a:lnTo>
                    <a:lnTo>
                      <a:pt x="32" y="113"/>
                    </a:lnTo>
                    <a:lnTo>
                      <a:pt x="32" y="113"/>
                    </a:lnTo>
                    <a:lnTo>
                      <a:pt x="34" y="79"/>
                    </a:lnTo>
                    <a:lnTo>
                      <a:pt x="34" y="79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39" y="13"/>
                    </a:lnTo>
                    <a:lnTo>
                      <a:pt x="38" y="11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47"/>
                    </a:lnTo>
                    <a:lnTo>
                      <a:pt x="7" y="47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2" y="127"/>
                    </a:lnTo>
                    <a:lnTo>
                      <a:pt x="2" y="127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61"/>
                    </a:lnTo>
                    <a:lnTo>
                      <a:pt x="1" y="162"/>
                    </a:lnTo>
                    <a:lnTo>
                      <a:pt x="2" y="165"/>
                    </a:lnTo>
                    <a:lnTo>
                      <a:pt x="4" y="165"/>
                    </a:lnTo>
                    <a:lnTo>
                      <a:pt x="4" y="165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15" y="171"/>
                    </a:lnTo>
                    <a:lnTo>
                      <a:pt x="15" y="171"/>
                    </a:lnTo>
                    <a:lnTo>
                      <a:pt x="19" y="171"/>
                    </a:lnTo>
                    <a:lnTo>
                      <a:pt x="22" y="170"/>
                    </a:lnTo>
                    <a:lnTo>
                      <a:pt x="22" y="170"/>
                    </a:lnTo>
                    <a:lnTo>
                      <a:pt x="78" y="118"/>
                    </a:lnTo>
                    <a:lnTo>
                      <a:pt x="78" y="118"/>
                    </a:lnTo>
                    <a:lnTo>
                      <a:pt x="78" y="118"/>
                    </a:lnTo>
                    <a:lnTo>
                      <a:pt x="138" y="66"/>
                    </a:lnTo>
                    <a:lnTo>
                      <a:pt x="138" y="66"/>
                    </a:lnTo>
                    <a:lnTo>
                      <a:pt x="140" y="64"/>
                    </a:lnTo>
                    <a:lnTo>
                      <a:pt x="140" y="61"/>
                    </a:lnTo>
                    <a:lnTo>
                      <a:pt x="140" y="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98" name="Google Shape;198;p30"/>
              <p:cNvSpPr/>
              <p:nvPr/>
            </p:nvSpPr>
            <p:spPr>
              <a:xfrm>
                <a:off x="5181601" y="1935163"/>
                <a:ext cx="150813" cy="252413"/>
              </a:xfrm>
              <a:custGeom>
                <a:rect b="b" l="l" r="r" t="t"/>
                <a:pathLst>
                  <a:path extrusionOk="0" h="159" w="95">
                    <a:moveTo>
                      <a:pt x="95" y="12"/>
                    </a:moveTo>
                    <a:lnTo>
                      <a:pt x="95" y="12"/>
                    </a:lnTo>
                    <a:lnTo>
                      <a:pt x="95" y="9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2" y="6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53" y="3"/>
                    </a:lnTo>
                    <a:lnTo>
                      <a:pt x="53" y="3"/>
                    </a:lnTo>
                    <a:lnTo>
                      <a:pt x="53" y="3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8" y="58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3" y="120"/>
                    </a:lnTo>
                    <a:lnTo>
                      <a:pt x="3" y="120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50"/>
                    </a:lnTo>
                    <a:lnTo>
                      <a:pt x="1" y="150"/>
                    </a:lnTo>
                    <a:lnTo>
                      <a:pt x="3" y="152"/>
                    </a:lnTo>
                    <a:lnTo>
                      <a:pt x="5" y="152"/>
                    </a:lnTo>
                    <a:lnTo>
                      <a:pt x="5" y="152"/>
                    </a:lnTo>
                    <a:lnTo>
                      <a:pt x="23" y="153"/>
                    </a:lnTo>
                    <a:lnTo>
                      <a:pt x="23" y="153"/>
                    </a:lnTo>
                    <a:lnTo>
                      <a:pt x="43" y="154"/>
                    </a:lnTo>
                    <a:lnTo>
                      <a:pt x="43" y="154"/>
                    </a:lnTo>
                    <a:lnTo>
                      <a:pt x="43" y="154"/>
                    </a:lnTo>
                    <a:lnTo>
                      <a:pt x="61" y="156"/>
                    </a:lnTo>
                    <a:lnTo>
                      <a:pt x="61" y="156"/>
                    </a:lnTo>
                    <a:lnTo>
                      <a:pt x="61" y="156"/>
                    </a:lnTo>
                    <a:lnTo>
                      <a:pt x="80" y="159"/>
                    </a:lnTo>
                    <a:lnTo>
                      <a:pt x="80" y="159"/>
                    </a:lnTo>
                    <a:lnTo>
                      <a:pt x="82" y="157"/>
                    </a:lnTo>
                    <a:lnTo>
                      <a:pt x="85" y="156"/>
                    </a:lnTo>
                    <a:lnTo>
                      <a:pt x="85" y="156"/>
                    </a:lnTo>
                    <a:lnTo>
                      <a:pt x="86" y="154"/>
                    </a:lnTo>
                    <a:lnTo>
                      <a:pt x="86" y="151"/>
                    </a:lnTo>
                    <a:lnTo>
                      <a:pt x="86" y="151"/>
                    </a:lnTo>
                    <a:lnTo>
                      <a:pt x="86" y="149"/>
                    </a:lnTo>
                    <a:lnTo>
                      <a:pt x="86" y="147"/>
                    </a:lnTo>
                    <a:lnTo>
                      <a:pt x="86" y="147"/>
                    </a:lnTo>
                    <a:lnTo>
                      <a:pt x="86" y="147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7" y="140"/>
                    </a:lnTo>
                    <a:lnTo>
                      <a:pt x="86" y="138"/>
                    </a:lnTo>
                    <a:lnTo>
                      <a:pt x="86" y="138"/>
                    </a:lnTo>
                    <a:lnTo>
                      <a:pt x="83" y="136"/>
                    </a:lnTo>
                    <a:lnTo>
                      <a:pt x="81" y="136"/>
                    </a:lnTo>
                    <a:lnTo>
                      <a:pt x="81" y="136"/>
                    </a:lnTo>
                    <a:lnTo>
                      <a:pt x="70" y="136"/>
                    </a:lnTo>
                    <a:lnTo>
                      <a:pt x="69" y="136"/>
                    </a:lnTo>
                    <a:lnTo>
                      <a:pt x="69" y="136"/>
                    </a:lnTo>
                    <a:lnTo>
                      <a:pt x="55" y="136"/>
                    </a:lnTo>
                    <a:lnTo>
                      <a:pt x="55" y="136"/>
                    </a:lnTo>
                    <a:lnTo>
                      <a:pt x="40" y="135"/>
                    </a:lnTo>
                    <a:lnTo>
                      <a:pt x="40" y="135"/>
                    </a:lnTo>
                    <a:lnTo>
                      <a:pt x="30" y="135"/>
                    </a:lnTo>
                    <a:lnTo>
                      <a:pt x="30" y="13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33" y="109"/>
                    </a:lnTo>
                    <a:lnTo>
                      <a:pt x="34" y="97"/>
                    </a:lnTo>
                    <a:lnTo>
                      <a:pt x="34" y="97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9" y="84"/>
                    </a:lnTo>
                    <a:lnTo>
                      <a:pt x="39" y="84"/>
                    </a:lnTo>
                    <a:lnTo>
                      <a:pt x="39" y="84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67" y="87"/>
                    </a:lnTo>
                    <a:lnTo>
                      <a:pt x="67" y="87"/>
                    </a:lnTo>
                    <a:lnTo>
                      <a:pt x="79" y="89"/>
                    </a:lnTo>
                    <a:lnTo>
                      <a:pt x="79" y="89"/>
                    </a:lnTo>
                    <a:lnTo>
                      <a:pt x="81" y="89"/>
                    </a:lnTo>
                    <a:lnTo>
                      <a:pt x="84" y="88"/>
                    </a:lnTo>
                    <a:lnTo>
                      <a:pt x="84" y="88"/>
                    </a:lnTo>
                    <a:lnTo>
                      <a:pt x="85" y="85"/>
                    </a:lnTo>
                    <a:lnTo>
                      <a:pt x="85" y="83"/>
                    </a:lnTo>
                    <a:lnTo>
                      <a:pt x="85" y="83"/>
                    </a:lnTo>
                    <a:lnTo>
                      <a:pt x="85" y="80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6" y="73"/>
                    </a:lnTo>
                    <a:lnTo>
                      <a:pt x="86" y="73"/>
                    </a:lnTo>
                    <a:lnTo>
                      <a:pt x="86" y="70"/>
                    </a:lnTo>
                    <a:lnTo>
                      <a:pt x="85" y="68"/>
                    </a:lnTo>
                    <a:lnTo>
                      <a:pt x="85" y="68"/>
                    </a:lnTo>
                    <a:lnTo>
                      <a:pt x="83" y="67"/>
                    </a:lnTo>
                    <a:lnTo>
                      <a:pt x="81" y="66"/>
                    </a:lnTo>
                    <a:lnTo>
                      <a:pt x="81" y="66"/>
                    </a:lnTo>
                    <a:lnTo>
                      <a:pt x="76" y="66"/>
                    </a:lnTo>
                    <a:lnTo>
                      <a:pt x="76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47" y="65"/>
                    </a:lnTo>
                    <a:lnTo>
                      <a:pt x="47" y="65"/>
                    </a:lnTo>
                    <a:lnTo>
                      <a:pt x="47" y="65"/>
                    </a:lnTo>
                    <a:lnTo>
                      <a:pt x="36" y="65"/>
                    </a:lnTo>
                    <a:lnTo>
                      <a:pt x="36" y="65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91" y="27"/>
                    </a:lnTo>
                    <a:lnTo>
                      <a:pt x="93" y="26"/>
                    </a:lnTo>
                    <a:lnTo>
                      <a:pt x="93" y="26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2"/>
                    </a:lnTo>
                    <a:lnTo>
                      <a:pt x="94" y="19"/>
                    </a:lnTo>
                    <a:lnTo>
                      <a:pt x="94" y="17"/>
                    </a:lnTo>
                    <a:lnTo>
                      <a:pt x="94" y="17"/>
                    </a:lnTo>
                    <a:lnTo>
                      <a:pt x="94" y="17"/>
                    </a:lnTo>
                    <a:lnTo>
                      <a:pt x="95" y="12"/>
                    </a:lnTo>
                    <a:lnTo>
                      <a:pt x="95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199" name="Google Shape;199;p30"/>
              <p:cNvSpPr/>
              <p:nvPr/>
            </p:nvSpPr>
            <p:spPr>
              <a:xfrm>
                <a:off x="5434013" y="1906588"/>
                <a:ext cx="242888" cy="260350"/>
              </a:xfrm>
              <a:custGeom>
                <a:rect b="b" l="l" r="r" t="t"/>
                <a:pathLst>
                  <a:path extrusionOk="0" h="164" w="153">
                    <a:moveTo>
                      <a:pt x="150" y="125"/>
                    </a:moveTo>
                    <a:lnTo>
                      <a:pt x="150" y="125"/>
                    </a:lnTo>
                    <a:lnTo>
                      <a:pt x="141" y="119"/>
                    </a:lnTo>
                    <a:lnTo>
                      <a:pt x="141" y="119"/>
                    </a:lnTo>
                    <a:lnTo>
                      <a:pt x="141" y="119"/>
                    </a:lnTo>
                    <a:lnTo>
                      <a:pt x="127" y="109"/>
                    </a:lnTo>
                    <a:lnTo>
                      <a:pt x="127" y="109"/>
                    </a:lnTo>
                    <a:lnTo>
                      <a:pt x="113" y="99"/>
                    </a:lnTo>
                    <a:lnTo>
                      <a:pt x="113" y="99"/>
                    </a:lnTo>
                    <a:lnTo>
                      <a:pt x="97" y="89"/>
                    </a:lnTo>
                    <a:lnTo>
                      <a:pt x="97" y="89"/>
                    </a:lnTo>
                    <a:lnTo>
                      <a:pt x="97" y="89"/>
                    </a:lnTo>
                    <a:lnTo>
                      <a:pt x="85" y="79"/>
                    </a:lnTo>
                    <a:lnTo>
                      <a:pt x="85" y="79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8" y="75"/>
                    </a:lnTo>
                    <a:lnTo>
                      <a:pt x="88" y="75"/>
                    </a:lnTo>
                    <a:lnTo>
                      <a:pt x="88" y="75"/>
                    </a:lnTo>
                    <a:lnTo>
                      <a:pt x="94" y="69"/>
                    </a:lnTo>
                    <a:lnTo>
                      <a:pt x="100" y="63"/>
                    </a:lnTo>
                    <a:lnTo>
                      <a:pt x="100" y="63"/>
                    </a:lnTo>
                    <a:lnTo>
                      <a:pt x="106" y="56"/>
                    </a:lnTo>
                    <a:lnTo>
                      <a:pt x="109" y="46"/>
                    </a:lnTo>
                    <a:lnTo>
                      <a:pt x="109" y="46"/>
                    </a:lnTo>
                    <a:lnTo>
                      <a:pt x="110" y="42"/>
                    </a:lnTo>
                    <a:lnTo>
                      <a:pt x="110" y="38"/>
                    </a:lnTo>
                    <a:lnTo>
                      <a:pt x="110" y="38"/>
                    </a:lnTo>
                    <a:lnTo>
                      <a:pt x="110" y="32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4" y="18"/>
                    </a:lnTo>
                    <a:lnTo>
                      <a:pt x="101" y="13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2" y="5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9" y="1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7" y="74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34" y="134"/>
                    </a:lnTo>
                    <a:lnTo>
                      <a:pt x="34" y="134"/>
                    </a:lnTo>
                    <a:lnTo>
                      <a:pt x="41" y="160"/>
                    </a:lnTo>
                    <a:lnTo>
                      <a:pt x="41" y="160"/>
                    </a:lnTo>
                    <a:lnTo>
                      <a:pt x="42" y="162"/>
                    </a:lnTo>
                    <a:lnTo>
                      <a:pt x="43" y="163"/>
                    </a:lnTo>
                    <a:lnTo>
                      <a:pt x="43" y="163"/>
                    </a:lnTo>
                    <a:lnTo>
                      <a:pt x="46" y="164"/>
                    </a:lnTo>
                    <a:lnTo>
                      <a:pt x="48" y="163"/>
                    </a:lnTo>
                    <a:lnTo>
                      <a:pt x="48" y="163"/>
                    </a:lnTo>
                    <a:lnTo>
                      <a:pt x="57" y="160"/>
                    </a:lnTo>
                    <a:lnTo>
                      <a:pt x="57" y="160"/>
                    </a:lnTo>
                    <a:lnTo>
                      <a:pt x="57" y="160"/>
                    </a:lnTo>
                    <a:lnTo>
                      <a:pt x="66" y="158"/>
                    </a:lnTo>
                    <a:lnTo>
                      <a:pt x="66" y="158"/>
                    </a:lnTo>
                    <a:lnTo>
                      <a:pt x="68" y="157"/>
                    </a:lnTo>
                    <a:lnTo>
                      <a:pt x="70" y="156"/>
                    </a:lnTo>
                    <a:lnTo>
                      <a:pt x="70" y="156"/>
                    </a:lnTo>
                    <a:lnTo>
                      <a:pt x="70" y="154"/>
                    </a:lnTo>
                    <a:lnTo>
                      <a:pt x="70" y="151"/>
                    </a:lnTo>
                    <a:lnTo>
                      <a:pt x="70" y="151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54" y="101"/>
                    </a:lnTo>
                    <a:lnTo>
                      <a:pt x="52" y="92"/>
                    </a:lnTo>
                    <a:lnTo>
                      <a:pt x="52" y="92"/>
                    </a:lnTo>
                    <a:lnTo>
                      <a:pt x="52" y="92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89" y="117"/>
                    </a:lnTo>
                    <a:lnTo>
                      <a:pt x="89" y="117"/>
                    </a:lnTo>
                    <a:lnTo>
                      <a:pt x="108" y="130"/>
                    </a:lnTo>
                    <a:lnTo>
                      <a:pt x="108" y="130"/>
                    </a:lnTo>
                    <a:lnTo>
                      <a:pt x="120" y="140"/>
                    </a:lnTo>
                    <a:lnTo>
                      <a:pt x="120" y="140"/>
                    </a:lnTo>
                    <a:lnTo>
                      <a:pt x="123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31" y="139"/>
                    </a:lnTo>
                    <a:lnTo>
                      <a:pt x="131" y="139"/>
                    </a:lnTo>
                    <a:lnTo>
                      <a:pt x="131" y="139"/>
                    </a:lnTo>
                    <a:lnTo>
                      <a:pt x="136" y="137"/>
                    </a:lnTo>
                    <a:lnTo>
                      <a:pt x="136" y="137"/>
                    </a:lnTo>
                    <a:lnTo>
                      <a:pt x="143" y="136"/>
                    </a:lnTo>
                    <a:lnTo>
                      <a:pt x="143" y="136"/>
                    </a:lnTo>
                    <a:lnTo>
                      <a:pt x="143" y="136"/>
                    </a:lnTo>
                    <a:lnTo>
                      <a:pt x="148" y="134"/>
                    </a:lnTo>
                    <a:lnTo>
                      <a:pt x="148" y="134"/>
                    </a:lnTo>
                    <a:lnTo>
                      <a:pt x="151" y="133"/>
                    </a:lnTo>
                    <a:lnTo>
                      <a:pt x="153" y="130"/>
                    </a:lnTo>
                    <a:lnTo>
                      <a:pt x="153" y="130"/>
                    </a:lnTo>
                    <a:lnTo>
                      <a:pt x="152" y="127"/>
                    </a:lnTo>
                    <a:lnTo>
                      <a:pt x="150" y="125"/>
                    </a:lnTo>
                    <a:lnTo>
                      <a:pt x="150" y="125"/>
                    </a:lnTo>
                    <a:close/>
                    <a:moveTo>
                      <a:pt x="54" y="71"/>
                    </a:moveTo>
                    <a:lnTo>
                      <a:pt x="54" y="71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6" y="73"/>
                    </a:lnTo>
                    <a:lnTo>
                      <a:pt x="44" y="66"/>
                    </a:lnTo>
                    <a:lnTo>
                      <a:pt x="44" y="66"/>
                    </a:lnTo>
                    <a:lnTo>
                      <a:pt x="44" y="66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71" y="24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78" y="31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82" y="44"/>
                    </a:lnTo>
                    <a:lnTo>
                      <a:pt x="82" y="44"/>
                    </a:lnTo>
                    <a:lnTo>
                      <a:pt x="81" y="50"/>
                    </a:lnTo>
                    <a:lnTo>
                      <a:pt x="81" y="50"/>
                    </a:lnTo>
                    <a:lnTo>
                      <a:pt x="79" y="55"/>
                    </a:lnTo>
                    <a:lnTo>
                      <a:pt x="76" y="59"/>
                    </a:lnTo>
                    <a:lnTo>
                      <a:pt x="76" y="59"/>
                    </a:lnTo>
                    <a:lnTo>
                      <a:pt x="76" y="59"/>
                    </a:lnTo>
                    <a:lnTo>
                      <a:pt x="71" y="63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0" y="69"/>
                    </a:lnTo>
                    <a:lnTo>
                      <a:pt x="54" y="71"/>
                    </a:lnTo>
                    <a:lnTo>
                      <a:pt x="54" y="7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200" name="Google Shape;200;p30"/>
              <p:cNvSpPr/>
              <p:nvPr/>
            </p:nvSpPr>
            <p:spPr>
              <a:xfrm>
                <a:off x="5700713" y="1773238"/>
                <a:ext cx="211138" cy="255588"/>
              </a:xfrm>
              <a:custGeom>
                <a:rect b="b" l="l" r="r" t="t"/>
                <a:pathLst>
                  <a:path extrusionOk="0" h="161" w="133">
                    <a:moveTo>
                      <a:pt x="131" y="91"/>
                    </a:moveTo>
                    <a:lnTo>
                      <a:pt x="131" y="91"/>
                    </a:lnTo>
                    <a:lnTo>
                      <a:pt x="128" y="82"/>
                    </a:lnTo>
                    <a:lnTo>
                      <a:pt x="123" y="74"/>
                    </a:lnTo>
                    <a:lnTo>
                      <a:pt x="123" y="74"/>
                    </a:lnTo>
                    <a:lnTo>
                      <a:pt x="123" y="74"/>
                    </a:lnTo>
                    <a:lnTo>
                      <a:pt x="119" y="68"/>
                    </a:lnTo>
                    <a:lnTo>
                      <a:pt x="115" y="64"/>
                    </a:lnTo>
                    <a:lnTo>
                      <a:pt x="110" y="61"/>
                    </a:lnTo>
                    <a:lnTo>
                      <a:pt x="105" y="59"/>
                    </a:lnTo>
                    <a:lnTo>
                      <a:pt x="105" y="59"/>
                    </a:lnTo>
                    <a:lnTo>
                      <a:pt x="105" y="59"/>
                    </a:lnTo>
                    <a:lnTo>
                      <a:pt x="98" y="58"/>
                    </a:lnTo>
                    <a:lnTo>
                      <a:pt x="91" y="57"/>
                    </a:lnTo>
                    <a:lnTo>
                      <a:pt x="91" y="57"/>
                    </a:lnTo>
                    <a:lnTo>
                      <a:pt x="86" y="57"/>
                    </a:lnTo>
                    <a:lnTo>
                      <a:pt x="86" y="57"/>
                    </a:lnTo>
                    <a:lnTo>
                      <a:pt x="86" y="57"/>
                    </a:lnTo>
                    <a:lnTo>
                      <a:pt x="77" y="59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7" y="61"/>
                    </a:lnTo>
                    <a:lnTo>
                      <a:pt x="52" y="65"/>
                    </a:lnTo>
                    <a:lnTo>
                      <a:pt x="52" y="65"/>
                    </a:lnTo>
                    <a:lnTo>
                      <a:pt x="52" y="65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39" y="64"/>
                    </a:lnTo>
                    <a:lnTo>
                      <a:pt x="39" y="64"/>
                    </a:lnTo>
                    <a:lnTo>
                      <a:pt x="33" y="62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6" y="54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5" y="39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30" y="31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8" y="26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53" y="26"/>
                    </a:lnTo>
                    <a:lnTo>
                      <a:pt x="53" y="26"/>
                    </a:lnTo>
                    <a:lnTo>
                      <a:pt x="53" y="26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62" y="30"/>
                    </a:lnTo>
                    <a:lnTo>
                      <a:pt x="65" y="29"/>
                    </a:lnTo>
                    <a:lnTo>
                      <a:pt x="67" y="28"/>
                    </a:lnTo>
                    <a:lnTo>
                      <a:pt x="67" y="28"/>
                    </a:lnTo>
                    <a:lnTo>
                      <a:pt x="68" y="26"/>
                    </a:lnTo>
                    <a:lnTo>
                      <a:pt x="69" y="25"/>
                    </a:lnTo>
                    <a:lnTo>
                      <a:pt x="69" y="23"/>
                    </a:lnTo>
                    <a:lnTo>
                      <a:pt x="68" y="21"/>
                    </a:lnTo>
                    <a:lnTo>
                      <a:pt x="68" y="21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60" y="1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49" y="1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32" y="7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6" y="19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5" y="35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5" y="71"/>
                    </a:lnTo>
                    <a:lnTo>
                      <a:pt x="10" y="79"/>
                    </a:lnTo>
                    <a:lnTo>
                      <a:pt x="10" y="79"/>
                    </a:lnTo>
                    <a:lnTo>
                      <a:pt x="14" y="83"/>
                    </a:lnTo>
                    <a:lnTo>
                      <a:pt x="19" y="87"/>
                    </a:lnTo>
                    <a:lnTo>
                      <a:pt x="23" y="90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37" y="95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57" y="94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9" y="88"/>
                    </a:lnTo>
                    <a:lnTo>
                      <a:pt x="89" y="88"/>
                    </a:lnTo>
                    <a:lnTo>
                      <a:pt x="95" y="89"/>
                    </a:lnTo>
                    <a:lnTo>
                      <a:pt x="95" y="89"/>
                    </a:lnTo>
                    <a:lnTo>
                      <a:pt x="100" y="91"/>
                    </a:lnTo>
                    <a:lnTo>
                      <a:pt x="106" y="95"/>
                    </a:lnTo>
                    <a:lnTo>
                      <a:pt x="106" y="95"/>
                    </a:lnTo>
                    <a:lnTo>
                      <a:pt x="109" y="100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1" y="111"/>
                    </a:lnTo>
                    <a:lnTo>
                      <a:pt x="111" y="111"/>
                    </a:lnTo>
                    <a:lnTo>
                      <a:pt x="111" y="114"/>
                    </a:lnTo>
                    <a:lnTo>
                      <a:pt x="111" y="114"/>
                    </a:lnTo>
                    <a:lnTo>
                      <a:pt x="110" y="118"/>
                    </a:lnTo>
                    <a:lnTo>
                      <a:pt x="108" y="122"/>
                    </a:lnTo>
                    <a:lnTo>
                      <a:pt x="108" y="122"/>
                    </a:lnTo>
                    <a:lnTo>
                      <a:pt x="105" y="126"/>
                    </a:lnTo>
                    <a:lnTo>
                      <a:pt x="100" y="130"/>
                    </a:lnTo>
                    <a:lnTo>
                      <a:pt x="100" y="130"/>
                    </a:lnTo>
                    <a:lnTo>
                      <a:pt x="96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87" y="136"/>
                    </a:lnTo>
                    <a:lnTo>
                      <a:pt x="83" y="137"/>
                    </a:lnTo>
                    <a:lnTo>
                      <a:pt x="83" y="137"/>
                    </a:lnTo>
                    <a:lnTo>
                      <a:pt x="83" y="137"/>
                    </a:lnTo>
                    <a:lnTo>
                      <a:pt x="75" y="135"/>
                    </a:lnTo>
                    <a:lnTo>
                      <a:pt x="75" y="135"/>
                    </a:lnTo>
                    <a:lnTo>
                      <a:pt x="75" y="135"/>
                    </a:lnTo>
                    <a:lnTo>
                      <a:pt x="67" y="131"/>
                    </a:lnTo>
                    <a:lnTo>
                      <a:pt x="67" y="131"/>
                    </a:lnTo>
                    <a:lnTo>
                      <a:pt x="64" y="131"/>
                    </a:lnTo>
                    <a:lnTo>
                      <a:pt x="61" y="132"/>
                    </a:lnTo>
                    <a:lnTo>
                      <a:pt x="59" y="134"/>
                    </a:lnTo>
                    <a:lnTo>
                      <a:pt x="59" y="134"/>
                    </a:lnTo>
                    <a:lnTo>
                      <a:pt x="58" y="136"/>
                    </a:lnTo>
                    <a:lnTo>
                      <a:pt x="57" y="138"/>
                    </a:lnTo>
                    <a:lnTo>
                      <a:pt x="57" y="139"/>
                    </a:lnTo>
                    <a:lnTo>
                      <a:pt x="58" y="141"/>
                    </a:lnTo>
                    <a:lnTo>
                      <a:pt x="58" y="141"/>
                    </a:lnTo>
                    <a:lnTo>
                      <a:pt x="62" y="149"/>
                    </a:lnTo>
                    <a:lnTo>
                      <a:pt x="62" y="149"/>
                    </a:lnTo>
                    <a:lnTo>
                      <a:pt x="65" y="157"/>
                    </a:lnTo>
                    <a:lnTo>
                      <a:pt x="65" y="157"/>
                    </a:lnTo>
                    <a:lnTo>
                      <a:pt x="67" y="159"/>
                    </a:lnTo>
                    <a:lnTo>
                      <a:pt x="71" y="161"/>
                    </a:lnTo>
                    <a:lnTo>
                      <a:pt x="72" y="161"/>
                    </a:lnTo>
                    <a:lnTo>
                      <a:pt x="72" y="161"/>
                    </a:lnTo>
                    <a:lnTo>
                      <a:pt x="80" y="160"/>
                    </a:lnTo>
                    <a:lnTo>
                      <a:pt x="87" y="159"/>
                    </a:lnTo>
                    <a:lnTo>
                      <a:pt x="87" y="159"/>
                    </a:lnTo>
                    <a:lnTo>
                      <a:pt x="92" y="157"/>
                    </a:lnTo>
                    <a:lnTo>
                      <a:pt x="97" y="155"/>
                    </a:lnTo>
                    <a:lnTo>
                      <a:pt x="108" y="148"/>
                    </a:lnTo>
                    <a:lnTo>
                      <a:pt x="108" y="148"/>
                    </a:lnTo>
                    <a:lnTo>
                      <a:pt x="118" y="140"/>
                    </a:lnTo>
                    <a:lnTo>
                      <a:pt x="125" y="131"/>
                    </a:lnTo>
                    <a:lnTo>
                      <a:pt x="125" y="131"/>
                    </a:lnTo>
                    <a:lnTo>
                      <a:pt x="125" y="131"/>
                    </a:lnTo>
                    <a:lnTo>
                      <a:pt x="130" y="122"/>
                    </a:lnTo>
                    <a:lnTo>
                      <a:pt x="132" y="112"/>
                    </a:lnTo>
                    <a:lnTo>
                      <a:pt x="132" y="112"/>
                    </a:lnTo>
                    <a:lnTo>
                      <a:pt x="133" y="104"/>
                    </a:lnTo>
                    <a:lnTo>
                      <a:pt x="133" y="104"/>
                    </a:lnTo>
                    <a:lnTo>
                      <a:pt x="133" y="97"/>
                    </a:lnTo>
                    <a:lnTo>
                      <a:pt x="131" y="91"/>
                    </a:lnTo>
                    <a:lnTo>
                      <a:pt x="131" y="9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201" name="Google Shape;201;p30"/>
              <p:cNvSpPr/>
              <p:nvPr/>
            </p:nvSpPr>
            <p:spPr>
              <a:xfrm>
                <a:off x="5865813" y="1644650"/>
                <a:ext cx="219075" cy="177800"/>
              </a:xfrm>
              <a:custGeom>
                <a:rect b="b" l="l" r="r" t="t"/>
                <a:pathLst>
                  <a:path extrusionOk="0" h="112" w="138">
                    <a:moveTo>
                      <a:pt x="136" y="87"/>
                    </a:moveTo>
                    <a:lnTo>
                      <a:pt x="136" y="87"/>
                    </a:lnTo>
                    <a:lnTo>
                      <a:pt x="114" y="71"/>
                    </a:lnTo>
                    <a:lnTo>
                      <a:pt x="114" y="71"/>
                    </a:lnTo>
                    <a:lnTo>
                      <a:pt x="92" y="56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5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46" y="57"/>
                    </a:lnTo>
                    <a:lnTo>
                      <a:pt x="75" y="78"/>
                    </a:lnTo>
                    <a:lnTo>
                      <a:pt x="75" y="78"/>
                    </a:lnTo>
                    <a:lnTo>
                      <a:pt x="96" y="95"/>
                    </a:lnTo>
                    <a:lnTo>
                      <a:pt x="96" y="95"/>
                    </a:lnTo>
                    <a:lnTo>
                      <a:pt x="96" y="95"/>
                    </a:lnTo>
                    <a:lnTo>
                      <a:pt x="117" y="111"/>
                    </a:lnTo>
                    <a:lnTo>
                      <a:pt x="117" y="111"/>
                    </a:lnTo>
                    <a:lnTo>
                      <a:pt x="119" y="112"/>
                    </a:lnTo>
                    <a:lnTo>
                      <a:pt x="121" y="112"/>
                    </a:lnTo>
                    <a:lnTo>
                      <a:pt x="121" y="112"/>
                    </a:lnTo>
                    <a:lnTo>
                      <a:pt x="123" y="111"/>
                    </a:lnTo>
                    <a:lnTo>
                      <a:pt x="125" y="110"/>
                    </a:lnTo>
                    <a:lnTo>
                      <a:pt x="125" y="110"/>
                    </a:lnTo>
                    <a:lnTo>
                      <a:pt x="130" y="102"/>
                    </a:lnTo>
                    <a:lnTo>
                      <a:pt x="130" y="102"/>
                    </a:lnTo>
                    <a:lnTo>
                      <a:pt x="130" y="102"/>
                    </a:lnTo>
                    <a:lnTo>
                      <a:pt x="137" y="95"/>
                    </a:lnTo>
                    <a:lnTo>
                      <a:pt x="137" y="95"/>
                    </a:lnTo>
                    <a:lnTo>
                      <a:pt x="138" y="93"/>
                    </a:lnTo>
                    <a:lnTo>
                      <a:pt x="138" y="90"/>
                    </a:lnTo>
                    <a:lnTo>
                      <a:pt x="138" y="90"/>
                    </a:lnTo>
                    <a:lnTo>
                      <a:pt x="138" y="88"/>
                    </a:lnTo>
                    <a:lnTo>
                      <a:pt x="136" y="87"/>
                    </a:lnTo>
                    <a:lnTo>
                      <a:pt x="136" y="8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202" name="Google Shape;202;p30"/>
              <p:cNvSpPr/>
              <p:nvPr/>
            </p:nvSpPr>
            <p:spPr>
              <a:xfrm>
                <a:off x="5946776" y="1392238"/>
                <a:ext cx="266700" cy="188913"/>
              </a:xfrm>
              <a:custGeom>
                <a:rect b="b" l="l" r="r" t="t"/>
                <a:pathLst>
                  <a:path extrusionOk="0" h="119" w="168">
                    <a:moveTo>
                      <a:pt x="168" y="92"/>
                    </a:moveTo>
                    <a:lnTo>
                      <a:pt x="168" y="92"/>
                    </a:lnTo>
                    <a:lnTo>
                      <a:pt x="167" y="90"/>
                    </a:lnTo>
                    <a:lnTo>
                      <a:pt x="165" y="89"/>
                    </a:lnTo>
                    <a:lnTo>
                      <a:pt x="165" y="89"/>
                    </a:lnTo>
                    <a:lnTo>
                      <a:pt x="139" y="81"/>
                    </a:lnTo>
                    <a:lnTo>
                      <a:pt x="139" y="81"/>
                    </a:lnTo>
                    <a:lnTo>
                      <a:pt x="139" y="81"/>
                    </a:lnTo>
                    <a:lnTo>
                      <a:pt x="113" y="72"/>
                    </a:lnTo>
                    <a:lnTo>
                      <a:pt x="113" y="72"/>
                    </a:lnTo>
                    <a:lnTo>
                      <a:pt x="79" y="61"/>
                    </a:lnTo>
                    <a:lnTo>
                      <a:pt x="79" y="61"/>
                    </a:lnTo>
                    <a:lnTo>
                      <a:pt x="44" y="47"/>
                    </a:lnTo>
                    <a:lnTo>
                      <a:pt x="44" y="4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9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58" y="5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" y="104"/>
                    </a:lnTo>
                    <a:lnTo>
                      <a:pt x="1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1" y="108"/>
                    </a:lnTo>
                    <a:lnTo>
                      <a:pt x="3" y="110"/>
                    </a:lnTo>
                    <a:lnTo>
                      <a:pt x="5" y="111"/>
                    </a:lnTo>
                    <a:lnTo>
                      <a:pt x="5" y="111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5" y="114"/>
                    </a:lnTo>
                    <a:lnTo>
                      <a:pt x="15" y="114"/>
                    </a:lnTo>
                    <a:lnTo>
                      <a:pt x="18" y="115"/>
                    </a:lnTo>
                    <a:lnTo>
                      <a:pt x="20" y="115"/>
                    </a:lnTo>
                    <a:lnTo>
                      <a:pt x="20" y="115"/>
                    </a:lnTo>
                    <a:lnTo>
                      <a:pt x="23" y="113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70" y="87"/>
                    </a:lnTo>
                    <a:lnTo>
                      <a:pt x="104" y="99"/>
                    </a:lnTo>
                    <a:lnTo>
                      <a:pt x="104" y="99"/>
                    </a:lnTo>
                    <a:lnTo>
                      <a:pt x="104" y="99"/>
                    </a:lnTo>
                    <a:lnTo>
                      <a:pt x="130" y="108"/>
                    </a:lnTo>
                    <a:lnTo>
                      <a:pt x="130" y="108"/>
                    </a:lnTo>
                    <a:lnTo>
                      <a:pt x="130" y="108"/>
                    </a:lnTo>
                    <a:lnTo>
                      <a:pt x="154" y="119"/>
                    </a:lnTo>
                    <a:lnTo>
                      <a:pt x="154" y="119"/>
                    </a:lnTo>
                    <a:lnTo>
                      <a:pt x="156" y="119"/>
                    </a:lnTo>
                    <a:lnTo>
                      <a:pt x="159" y="119"/>
                    </a:lnTo>
                    <a:lnTo>
                      <a:pt x="159" y="119"/>
                    </a:lnTo>
                    <a:lnTo>
                      <a:pt x="160" y="116"/>
                    </a:lnTo>
                    <a:lnTo>
                      <a:pt x="161" y="114"/>
                    </a:lnTo>
                    <a:lnTo>
                      <a:pt x="161" y="114"/>
                    </a:lnTo>
                    <a:lnTo>
                      <a:pt x="164" y="105"/>
                    </a:lnTo>
                    <a:lnTo>
                      <a:pt x="164" y="105"/>
                    </a:lnTo>
                    <a:lnTo>
                      <a:pt x="168" y="97"/>
                    </a:lnTo>
                    <a:lnTo>
                      <a:pt x="168" y="97"/>
                    </a:lnTo>
                    <a:lnTo>
                      <a:pt x="168" y="94"/>
                    </a:lnTo>
                    <a:lnTo>
                      <a:pt x="168" y="92"/>
                    </a:lnTo>
                    <a:lnTo>
                      <a:pt x="168" y="9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203" name="Google Shape;203;p30"/>
              <p:cNvSpPr/>
              <p:nvPr/>
            </p:nvSpPr>
            <p:spPr>
              <a:xfrm>
                <a:off x="6016626" y="1120775"/>
                <a:ext cx="247650" cy="203200"/>
              </a:xfrm>
              <a:custGeom>
                <a:rect b="b" l="l" r="r" t="t"/>
                <a:pathLst>
                  <a:path extrusionOk="0" h="128" w="156">
                    <a:moveTo>
                      <a:pt x="156" y="61"/>
                    </a:moveTo>
                    <a:lnTo>
                      <a:pt x="156" y="61"/>
                    </a:lnTo>
                    <a:lnTo>
                      <a:pt x="156" y="61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6" y="52"/>
                    </a:lnTo>
                    <a:lnTo>
                      <a:pt x="156" y="52"/>
                    </a:lnTo>
                    <a:lnTo>
                      <a:pt x="156" y="49"/>
                    </a:lnTo>
                    <a:lnTo>
                      <a:pt x="154" y="47"/>
                    </a:lnTo>
                    <a:lnTo>
                      <a:pt x="154" y="47"/>
                    </a:lnTo>
                    <a:lnTo>
                      <a:pt x="152" y="46"/>
                    </a:lnTo>
                    <a:lnTo>
                      <a:pt x="150" y="46"/>
                    </a:lnTo>
                    <a:lnTo>
                      <a:pt x="150" y="46"/>
                    </a:lnTo>
                    <a:lnTo>
                      <a:pt x="139" y="47"/>
                    </a:lnTo>
                    <a:lnTo>
                      <a:pt x="139" y="47"/>
                    </a:lnTo>
                    <a:lnTo>
                      <a:pt x="139" y="47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90" y="49"/>
                    </a:lnTo>
                    <a:lnTo>
                      <a:pt x="90" y="49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4"/>
                    </a:lnTo>
                    <a:lnTo>
                      <a:pt x="2" y="25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42" y="45"/>
                    </a:lnTo>
                    <a:lnTo>
                      <a:pt x="42" y="45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41" y="76"/>
                    </a:lnTo>
                    <a:lnTo>
                      <a:pt x="41" y="76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2" y="99"/>
                    </a:lnTo>
                    <a:lnTo>
                      <a:pt x="2" y="102"/>
                    </a:lnTo>
                    <a:lnTo>
                      <a:pt x="2" y="102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3" y="112"/>
                    </a:lnTo>
                    <a:lnTo>
                      <a:pt x="3" y="112"/>
                    </a:lnTo>
                    <a:lnTo>
                      <a:pt x="3" y="113"/>
                    </a:lnTo>
                    <a:lnTo>
                      <a:pt x="3" y="113"/>
                    </a:lnTo>
                    <a:lnTo>
                      <a:pt x="3" y="117"/>
                    </a:lnTo>
                    <a:lnTo>
                      <a:pt x="3" y="117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2" y="125"/>
                    </a:lnTo>
                    <a:lnTo>
                      <a:pt x="5" y="128"/>
                    </a:lnTo>
                    <a:lnTo>
                      <a:pt x="5" y="128"/>
                    </a:lnTo>
                    <a:lnTo>
                      <a:pt x="8" y="128"/>
                    </a:lnTo>
                    <a:lnTo>
                      <a:pt x="11" y="128"/>
                    </a:lnTo>
                    <a:lnTo>
                      <a:pt x="11" y="128"/>
                    </a:lnTo>
                    <a:lnTo>
                      <a:pt x="21" y="122"/>
                    </a:lnTo>
                    <a:lnTo>
                      <a:pt x="21" y="122"/>
                    </a:lnTo>
                    <a:lnTo>
                      <a:pt x="35" y="113"/>
                    </a:lnTo>
                    <a:lnTo>
                      <a:pt x="35" y="113"/>
                    </a:lnTo>
                    <a:lnTo>
                      <a:pt x="35" y="113"/>
                    </a:lnTo>
                    <a:lnTo>
                      <a:pt x="53" y="102"/>
                    </a:lnTo>
                    <a:lnTo>
                      <a:pt x="53" y="102"/>
                    </a:lnTo>
                    <a:lnTo>
                      <a:pt x="69" y="91"/>
                    </a:lnTo>
                    <a:lnTo>
                      <a:pt x="69" y="91"/>
                    </a:lnTo>
                    <a:lnTo>
                      <a:pt x="69" y="91"/>
                    </a:lnTo>
                    <a:lnTo>
                      <a:pt x="85" y="82"/>
                    </a:lnTo>
                    <a:lnTo>
                      <a:pt x="85" y="82"/>
                    </a:lnTo>
                    <a:lnTo>
                      <a:pt x="85" y="82"/>
                    </a:lnTo>
                    <a:lnTo>
                      <a:pt x="93" y="77"/>
                    </a:lnTo>
                    <a:lnTo>
                      <a:pt x="93" y="77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27" y="76"/>
                    </a:lnTo>
                    <a:lnTo>
                      <a:pt x="127" y="76"/>
                    </a:lnTo>
                    <a:lnTo>
                      <a:pt x="150" y="77"/>
                    </a:lnTo>
                    <a:lnTo>
                      <a:pt x="150" y="77"/>
                    </a:lnTo>
                    <a:lnTo>
                      <a:pt x="153" y="77"/>
                    </a:lnTo>
                    <a:lnTo>
                      <a:pt x="155" y="76"/>
                    </a:lnTo>
                    <a:lnTo>
                      <a:pt x="155" y="76"/>
                    </a:lnTo>
                    <a:lnTo>
                      <a:pt x="156" y="74"/>
                    </a:lnTo>
                    <a:lnTo>
                      <a:pt x="156" y="71"/>
                    </a:lnTo>
                    <a:lnTo>
                      <a:pt x="156" y="71"/>
                    </a:lnTo>
                    <a:lnTo>
                      <a:pt x="156" y="61"/>
                    </a:lnTo>
                    <a:lnTo>
                      <a:pt x="156" y="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204" name="Google Shape;204;p30"/>
              <p:cNvSpPr/>
              <p:nvPr/>
            </p:nvSpPr>
            <p:spPr>
              <a:xfrm>
                <a:off x="4530726" y="801688"/>
                <a:ext cx="96838" cy="96838"/>
              </a:xfrm>
              <a:custGeom>
                <a:rect b="b" l="l" r="r" t="t"/>
                <a:pathLst>
                  <a:path extrusionOk="0" h="61" w="61">
                    <a:moveTo>
                      <a:pt x="31" y="61"/>
                    </a:moveTo>
                    <a:lnTo>
                      <a:pt x="31" y="61"/>
                    </a:lnTo>
                    <a:lnTo>
                      <a:pt x="25" y="60"/>
                    </a:lnTo>
                    <a:lnTo>
                      <a:pt x="19" y="58"/>
                    </a:lnTo>
                    <a:lnTo>
                      <a:pt x="14" y="56"/>
                    </a:lnTo>
                    <a:lnTo>
                      <a:pt x="10" y="52"/>
                    </a:lnTo>
                    <a:lnTo>
                      <a:pt x="5" y="48"/>
                    </a:lnTo>
                    <a:lnTo>
                      <a:pt x="3" y="42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10" y="8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2"/>
                    </a:lnTo>
                    <a:lnTo>
                      <a:pt x="48" y="5"/>
                    </a:lnTo>
                    <a:lnTo>
                      <a:pt x="53" y="8"/>
                    </a:lnTo>
                    <a:lnTo>
                      <a:pt x="56" y="14"/>
                    </a:lnTo>
                    <a:lnTo>
                      <a:pt x="59" y="19"/>
                    </a:lnTo>
                    <a:lnTo>
                      <a:pt x="61" y="24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6"/>
                    </a:lnTo>
                    <a:lnTo>
                      <a:pt x="59" y="42"/>
                    </a:lnTo>
                    <a:lnTo>
                      <a:pt x="56" y="48"/>
                    </a:lnTo>
                    <a:lnTo>
                      <a:pt x="53" y="52"/>
                    </a:lnTo>
                    <a:lnTo>
                      <a:pt x="48" y="56"/>
                    </a:lnTo>
                    <a:lnTo>
                      <a:pt x="43" y="58"/>
                    </a:lnTo>
                    <a:lnTo>
                      <a:pt x="37" y="60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205" name="Google Shape;205;p30"/>
              <p:cNvSpPr/>
              <p:nvPr/>
            </p:nvSpPr>
            <p:spPr>
              <a:xfrm>
                <a:off x="5975351" y="801688"/>
                <a:ext cx="93663" cy="96838"/>
              </a:xfrm>
              <a:custGeom>
                <a:rect b="b" l="l" r="r" t="t"/>
                <a:pathLst>
                  <a:path extrusionOk="0" h="61" w="59">
                    <a:moveTo>
                      <a:pt x="29" y="61"/>
                    </a:moveTo>
                    <a:lnTo>
                      <a:pt x="29" y="61"/>
                    </a:lnTo>
                    <a:lnTo>
                      <a:pt x="23" y="60"/>
                    </a:lnTo>
                    <a:lnTo>
                      <a:pt x="17" y="58"/>
                    </a:lnTo>
                    <a:lnTo>
                      <a:pt x="12" y="56"/>
                    </a:lnTo>
                    <a:lnTo>
                      <a:pt x="8" y="52"/>
                    </a:lnTo>
                    <a:lnTo>
                      <a:pt x="5" y="48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1" y="2"/>
                    </a:lnTo>
                    <a:lnTo>
                      <a:pt x="46" y="5"/>
                    </a:lnTo>
                    <a:lnTo>
                      <a:pt x="51" y="8"/>
                    </a:lnTo>
                    <a:lnTo>
                      <a:pt x="54" y="14"/>
                    </a:lnTo>
                    <a:lnTo>
                      <a:pt x="57" y="19"/>
                    </a:lnTo>
                    <a:lnTo>
                      <a:pt x="59" y="24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59" y="36"/>
                    </a:lnTo>
                    <a:lnTo>
                      <a:pt x="57" y="42"/>
                    </a:lnTo>
                    <a:lnTo>
                      <a:pt x="54" y="48"/>
                    </a:lnTo>
                    <a:lnTo>
                      <a:pt x="51" y="52"/>
                    </a:lnTo>
                    <a:lnTo>
                      <a:pt x="46" y="56"/>
                    </a:lnTo>
                    <a:lnTo>
                      <a:pt x="41" y="58"/>
                    </a:lnTo>
                    <a:lnTo>
                      <a:pt x="36" y="60"/>
                    </a:lnTo>
                    <a:lnTo>
                      <a:pt x="29" y="61"/>
                    </a:lnTo>
                    <a:lnTo>
                      <a:pt x="29" y="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206" name="Google Shape;206;p30"/>
              <p:cNvSpPr/>
              <p:nvPr/>
            </p:nvSpPr>
            <p:spPr>
              <a:xfrm>
                <a:off x="4965701" y="708025"/>
                <a:ext cx="44450" cy="119063"/>
              </a:xfrm>
              <a:custGeom>
                <a:rect b="b" l="l" r="r" t="t"/>
                <a:pathLst>
                  <a:path extrusionOk="0" h="75" w="28">
                    <a:moveTo>
                      <a:pt x="28" y="71"/>
                    </a:moveTo>
                    <a:lnTo>
                      <a:pt x="28" y="71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7" y="47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5" y="22"/>
                    </a:lnTo>
                    <a:lnTo>
                      <a:pt x="7" y="20"/>
                    </a:lnTo>
                    <a:lnTo>
                      <a:pt x="15" y="16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4" y="71"/>
                    </a:lnTo>
                    <a:lnTo>
                      <a:pt x="14" y="75"/>
                    </a:lnTo>
                    <a:lnTo>
                      <a:pt x="17" y="74"/>
                    </a:lnTo>
                    <a:lnTo>
                      <a:pt x="19" y="74"/>
                    </a:lnTo>
                    <a:lnTo>
                      <a:pt x="19" y="74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3" y="74"/>
                    </a:lnTo>
                    <a:lnTo>
                      <a:pt x="25" y="74"/>
                    </a:lnTo>
                    <a:lnTo>
                      <a:pt x="28" y="75"/>
                    </a:lnTo>
                    <a:lnTo>
                      <a:pt x="28" y="7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207" name="Google Shape;207;p30"/>
              <p:cNvSpPr/>
              <p:nvPr/>
            </p:nvSpPr>
            <p:spPr>
              <a:xfrm>
                <a:off x="5053013" y="75088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208" name="Google Shape;208;p30"/>
              <p:cNvSpPr/>
              <p:nvPr/>
            </p:nvSpPr>
            <p:spPr>
              <a:xfrm>
                <a:off x="5046663" y="711200"/>
                <a:ext cx="76200" cy="115888"/>
              </a:xfrm>
              <a:custGeom>
                <a:rect b="b" l="l" r="r" t="t"/>
                <a:pathLst>
                  <a:path extrusionOk="0" h="73" w="48">
                    <a:moveTo>
                      <a:pt x="48" y="49"/>
                    </a:moveTo>
                    <a:lnTo>
                      <a:pt x="48" y="49"/>
                    </a:lnTo>
                    <a:lnTo>
                      <a:pt x="48" y="45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5" y="37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5" y="23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2" y="8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3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6" y="9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5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6" y="35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1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4" y="64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10" y="71"/>
                    </a:lnTo>
                    <a:lnTo>
                      <a:pt x="15" y="72"/>
                    </a:lnTo>
                    <a:lnTo>
                      <a:pt x="15" y="72"/>
                    </a:lnTo>
                    <a:lnTo>
                      <a:pt x="15" y="72"/>
                    </a:lnTo>
                    <a:lnTo>
                      <a:pt x="20" y="73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9" y="73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8" y="69"/>
                    </a:lnTo>
                    <a:lnTo>
                      <a:pt x="41" y="66"/>
                    </a:lnTo>
                    <a:lnTo>
                      <a:pt x="41" y="66"/>
                    </a:lnTo>
                    <a:lnTo>
                      <a:pt x="41" y="66"/>
                    </a:lnTo>
                    <a:lnTo>
                      <a:pt x="41" y="66"/>
                    </a:lnTo>
                    <a:lnTo>
                      <a:pt x="44" y="63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8" y="54"/>
                    </a:lnTo>
                    <a:lnTo>
                      <a:pt x="48" y="49"/>
                    </a:lnTo>
                    <a:lnTo>
                      <a:pt x="48" y="49"/>
                    </a:lnTo>
                    <a:close/>
                    <a:moveTo>
                      <a:pt x="35" y="51"/>
                    </a:moveTo>
                    <a:lnTo>
                      <a:pt x="35" y="51"/>
                    </a:lnTo>
                    <a:lnTo>
                      <a:pt x="34" y="57"/>
                    </a:lnTo>
                    <a:lnTo>
                      <a:pt x="34" y="57"/>
                    </a:lnTo>
                    <a:lnTo>
                      <a:pt x="34" y="57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5" y="64"/>
                    </a:lnTo>
                    <a:lnTo>
                      <a:pt x="25" y="64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5" y="51"/>
                    </a:lnTo>
                    <a:lnTo>
                      <a:pt x="35" y="51"/>
                    </a:lnTo>
                    <a:close/>
                    <a:moveTo>
                      <a:pt x="19" y="26"/>
                    </a:moveTo>
                    <a:lnTo>
                      <a:pt x="19" y="26"/>
                    </a:lnTo>
                    <a:lnTo>
                      <a:pt x="19" y="26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19" y="26"/>
                    </a:lnTo>
                    <a:lnTo>
                      <a:pt x="19" y="26"/>
                    </a:lnTo>
                    <a:close/>
                    <a:moveTo>
                      <a:pt x="11" y="33"/>
                    </a:move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209" name="Google Shape;209;p30"/>
              <p:cNvSpPr/>
              <p:nvPr/>
            </p:nvSpPr>
            <p:spPr>
              <a:xfrm>
                <a:off x="5113338" y="765175"/>
                <a:ext cx="1588" cy="158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210" name="Google Shape;210;p30"/>
              <p:cNvSpPr/>
              <p:nvPr/>
            </p:nvSpPr>
            <p:spPr>
              <a:xfrm>
                <a:off x="5556251" y="803275"/>
                <a:ext cx="1588" cy="158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211" name="Google Shape;211;p30"/>
              <p:cNvSpPr/>
              <p:nvPr/>
            </p:nvSpPr>
            <p:spPr>
              <a:xfrm>
                <a:off x="5537201" y="755650"/>
                <a:ext cx="1588" cy="1588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212" name="Google Shape;212;p30"/>
              <p:cNvSpPr/>
              <p:nvPr/>
            </p:nvSpPr>
            <p:spPr>
              <a:xfrm>
                <a:off x="5486401" y="711200"/>
                <a:ext cx="73025" cy="115888"/>
              </a:xfrm>
              <a:custGeom>
                <a:rect b="b" l="l" r="r" t="t"/>
                <a:pathLst>
                  <a:path extrusionOk="0" h="73" w="46">
                    <a:moveTo>
                      <a:pt x="44" y="41"/>
                    </a:moveTo>
                    <a:lnTo>
                      <a:pt x="44" y="41"/>
                    </a:lnTo>
                    <a:lnTo>
                      <a:pt x="43" y="36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36" y="30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28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6" y="28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41" y="14"/>
                    </a:lnTo>
                    <a:lnTo>
                      <a:pt x="45" y="15"/>
                    </a:lnTo>
                    <a:lnTo>
                      <a:pt x="44" y="11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3" y="1"/>
                    </a:lnTo>
                    <a:lnTo>
                      <a:pt x="42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36"/>
                    </a:lnTo>
                    <a:lnTo>
                      <a:pt x="6" y="37"/>
                    </a:lnTo>
                    <a:lnTo>
                      <a:pt x="9" y="40"/>
                    </a:lnTo>
                    <a:lnTo>
                      <a:pt x="10" y="41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7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0" y="53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5" y="64"/>
                    </a:lnTo>
                    <a:lnTo>
                      <a:pt x="15" y="64"/>
                    </a:lnTo>
                    <a:lnTo>
                      <a:pt x="15" y="64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8" y="59"/>
                    </a:lnTo>
                    <a:lnTo>
                      <a:pt x="7" y="57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6" y="72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4" y="73"/>
                    </a:lnTo>
                    <a:lnTo>
                      <a:pt x="29" y="72"/>
                    </a:lnTo>
                    <a:lnTo>
                      <a:pt x="29" y="72"/>
                    </a:lnTo>
                    <a:lnTo>
                      <a:pt x="34" y="69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42" y="62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5" y="53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5" y="44"/>
                    </a:lnTo>
                    <a:lnTo>
                      <a:pt x="44" y="41"/>
                    </a:lnTo>
                    <a:lnTo>
                      <a:pt x="44" y="4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213" name="Google Shape;213;p30"/>
              <p:cNvSpPr/>
              <p:nvPr/>
            </p:nvSpPr>
            <p:spPr>
              <a:xfrm>
                <a:off x="5573713" y="711200"/>
                <a:ext cx="71438" cy="115888"/>
              </a:xfrm>
              <a:custGeom>
                <a:rect b="b" l="l" r="r" t="t"/>
                <a:pathLst>
                  <a:path extrusionOk="0" h="73" w="45">
                    <a:moveTo>
                      <a:pt x="45" y="48"/>
                    </a:moveTo>
                    <a:lnTo>
                      <a:pt x="45" y="48"/>
                    </a:lnTo>
                    <a:lnTo>
                      <a:pt x="44" y="44"/>
                    </a:lnTo>
                    <a:lnTo>
                      <a:pt x="43" y="41"/>
                    </a:lnTo>
                    <a:lnTo>
                      <a:pt x="43" y="41"/>
                    </a:lnTo>
                    <a:lnTo>
                      <a:pt x="41" y="36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6" y="30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28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40" y="14"/>
                    </a:lnTo>
                    <a:lnTo>
                      <a:pt x="44" y="15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4"/>
                    </a:lnTo>
                    <a:lnTo>
                      <a:pt x="44" y="3"/>
                    </a:lnTo>
                    <a:lnTo>
                      <a:pt x="42" y="1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36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9" y="41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6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0" y="53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7" y="59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4" y="72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4" y="73"/>
                    </a:lnTo>
                    <a:lnTo>
                      <a:pt x="29" y="72"/>
                    </a:lnTo>
                    <a:lnTo>
                      <a:pt x="29" y="72"/>
                    </a:lnTo>
                    <a:lnTo>
                      <a:pt x="33" y="69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40" y="62"/>
                    </a:lnTo>
                    <a:lnTo>
                      <a:pt x="43" y="58"/>
                    </a:lnTo>
                    <a:lnTo>
                      <a:pt x="43" y="58"/>
                    </a:lnTo>
                    <a:lnTo>
                      <a:pt x="43" y="58"/>
                    </a:lnTo>
                    <a:lnTo>
                      <a:pt x="44" y="53"/>
                    </a:lnTo>
                    <a:lnTo>
                      <a:pt x="45" y="48"/>
                    </a:lnTo>
                    <a:lnTo>
                      <a:pt x="45" y="4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  <p:sp>
            <p:nvSpPr>
              <p:cNvPr id="214" name="Google Shape;214;p30"/>
              <p:cNvSpPr/>
              <p:nvPr/>
            </p:nvSpPr>
            <p:spPr>
              <a:xfrm>
                <a:off x="5157788" y="490538"/>
                <a:ext cx="360363" cy="219075"/>
              </a:xfrm>
              <a:custGeom>
                <a:rect b="b" l="l" r="r" t="t"/>
                <a:pathLst>
                  <a:path extrusionOk="0" h="138" w="227">
                    <a:moveTo>
                      <a:pt x="131" y="138"/>
                    </a:moveTo>
                    <a:lnTo>
                      <a:pt x="131" y="138"/>
                    </a:lnTo>
                    <a:lnTo>
                      <a:pt x="109" y="137"/>
                    </a:lnTo>
                    <a:lnTo>
                      <a:pt x="109" y="137"/>
                    </a:lnTo>
                    <a:lnTo>
                      <a:pt x="90" y="137"/>
                    </a:lnTo>
                    <a:lnTo>
                      <a:pt x="90" y="137"/>
                    </a:lnTo>
                    <a:lnTo>
                      <a:pt x="76" y="137"/>
                    </a:lnTo>
                    <a:lnTo>
                      <a:pt x="76" y="137"/>
                    </a:lnTo>
                    <a:lnTo>
                      <a:pt x="63" y="138"/>
                    </a:lnTo>
                    <a:lnTo>
                      <a:pt x="63" y="138"/>
                    </a:lnTo>
                    <a:lnTo>
                      <a:pt x="54" y="137"/>
                    </a:lnTo>
                    <a:lnTo>
                      <a:pt x="45" y="136"/>
                    </a:lnTo>
                    <a:lnTo>
                      <a:pt x="45" y="136"/>
                    </a:lnTo>
                    <a:lnTo>
                      <a:pt x="37" y="135"/>
                    </a:lnTo>
                    <a:lnTo>
                      <a:pt x="30" y="132"/>
                    </a:lnTo>
                    <a:lnTo>
                      <a:pt x="23" y="128"/>
                    </a:lnTo>
                    <a:lnTo>
                      <a:pt x="17" y="123"/>
                    </a:lnTo>
                    <a:lnTo>
                      <a:pt x="11" y="117"/>
                    </a:lnTo>
                    <a:lnTo>
                      <a:pt x="7" y="110"/>
                    </a:lnTo>
                    <a:lnTo>
                      <a:pt x="3" y="103"/>
                    </a:lnTo>
                    <a:lnTo>
                      <a:pt x="1" y="96"/>
                    </a:lnTo>
                    <a:lnTo>
                      <a:pt x="1" y="96"/>
                    </a:lnTo>
                    <a:lnTo>
                      <a:pt x="0" y="89"/>
                    </a:lnTo>
                    <a:lnTo>
                      <a:pt x="0" y="82"/>
                    </a:lnTo>
                    <a:lnTo>
                      <a:pt x="0" y="75"/>
                    </a:lnTo>
                    <a:lnTo>
                      <a:pt x="2" y="69"/>
                    </a:lnTo>
                    <a:lnTo>
                      <a:pt x="4" y="63"/>
                    </a:lnTo>
                    <a:lnTo>
                      <a:pt x="7" y="58"/>
                    </a:lnTo>
                    <a:lnTo>
                      <a:pt x="12" y="53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23" y="44"/>
                    </a:lnTo>
                    <a:lnTo>
                      <a:pt x="31" y="41"/>
                    </a:lnTo>
                    <a:lnTo>
                      <a:pt x="41" y="38"/>
                    </a:lnTo>
                    <a:lnTo>
                      <a:pt x="58" y="35"/>
                    </a:lnTo>
                    <a:lnTo>
                      <a:pt x="75" y="30"/>
                    </a:lnTo>
                    <a:lnTo>
                      <a:pt x="75" y="30"/>
                    </a:lnTo>
                    <a:lnTo>
                      <a:pt x="87" y="26"/>
                    </a:lnTo>
                    <a:lnTo>
                      <a:pt x="96" y="20"/>
                    </a:lnTo>
                    <a:lnTo>
                      <a:pt x="105" y="12"/>
                    </a:lnTo>
                    <a:lnTo>
                      <a:pt x="114" y="4"/>
                    </a:lnTo>
                    <a:lnTo>
                      <a:pt x="114" y="4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8" y="5"/>
                    </a:lnTo>
                    <a:lnTo>
                      <a:pt x="118" y="5"/>
                    </a:lnTo>
                    <a:lnTo>
                      <a:pt x="121" y="12"/>
                    </a:lnTo>
                    <a:lnTo>
                      <a:pt x="124" y="21"/>
                    </a:lnTo>
                    <a:lnTo>
                      <a:pt x="125" y="29"/>
                    </a:lnTo>
                    <a:lnTo>
                      <a:pt x="124" y="37"/>
                    </a:lnTo>
                    <a:lnTo>
                      <a:pt x="124" y="37"/>
                    </a:lnTo>
                    <a:lnTo>
                      <a:pt x="124" y="37"/>
                    </a:lnTo>
                    <a:lnTo>
                      <a:pt x="130" y="36"/>
                    </a:lnTo>
                    <a:lnTo>
                      <a:pt x="139" y="33"/>
                    </a:lnTo>
                    <a:lnTo>
                      <a:pt x="149" y="28"/>
                    </a:lnTo>
                    <a:lnTo>
                      <a:pt x="154" y="25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7" y="12"/>
                    </a:lnTo>
                    <a:lnTo>
                      <a:pt x="172" y="6"/>
                    </a:lnTo>
                    <a:lnTo>
                      <a:pt x="176" y="2"/>
                    </a:lnTo>
                    <a:lnTo>
                      <a:pt x="176" y="2"/>
                    </a:lnTo>
                    <a:lnTo>
                      <a:pt x="177" y="1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81" y="1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2" y="4"/>
                    </a:lnTo>
                    <a:lnTo>
                      <a:pt x="182" y="9"/>
                    </a:lnTo>
                    <a:lnTo>
                      <a:pt x="181" y="16"/>
                    </a:lnTo>
                    <a:lnTo>
                      <a:pt x="177" y="28"/>
                    </a:lnTo>
                    <a:lnTo>
                      <a:pt x="177" y="28"/>
                    </a:lnTo>
                    <a:lnTo>
                      <a:pt x="173" y="37"/>
                    </a:lnTo>
                    <a:lnTo>
                      <a:pt x="169" y="44"/>
                    </a:lnTo>
                    <a:lnTo>
                      <a:pt x="169" y="44"/>
                    </a:lnTo>
                    <a:lnTo>
                      <a:pt x="174" y="42"/>
                    </a:lnTo>
                    <a:lnTo>
                      <a:pt x="181" y="40"/>
                    </a:lnTo>
                    <a:lnTo>
                      <a:pt x="181" y="40"/>
                    </a:lnTo>
                    <a:lnTo>
                      <a:pt x="190" y="37"/>
                    </a:lnTo>
                    <a:lnTo>
                      <a:pt x="198" y="32"/>
                    </a:lnTo>
                    <a:lnTo>
                      <a:pt x="204" y="28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14" y="19"/>
                    </a:lnTo>
                    <a:lnTo>
                      <a:pt x="216" y="14"/>
                    </a:lnTo>
                    <a:lnTo>
                      <a:pt x="218" y="11"/>
                    </a:lnTo>
                    <a:lnTo>
                      <a:pt x="218" y="11"/>
                    </a:lnTo>
                    <a:lnTo>
                      <a:pt x="219" y="16"/>
                    </a:lnTo>
                    <a:lnTo>
                      <a:pt x="223" y="30"/>
                    </a:lnTo>
                    <a:lnTo>
                      <a:pt x="226" y="47"/>
                    </a:lnTo>
                    <a:lnTo>
                      <a:pt x="227" y="57"/>
                    </a:lnTo>
                    <a:lnTo>
                      <a:pt x="226" y="67"/>
                    </a:lnTo>
                    <a:lnTo>
                      <a:pt x="226" y="67"/>
                    </a:lnTo>
                    <a:lnTo>
                      <a:pt x="224" y="79"/>
                    </a:lnTo>
                    <a:lnTo>
                      <a:pt x="220" y="91"/>
                    </a:lnTo>
                    <a:lnTo>
                      <a:pt x="214" y="101"/>
                    </a:lnTo>
                    <a:lnTo>
                      <a:pt x="205" y="111"/>
                    </a:lnTo>
                    <a:lnTo>
                      <a:pt x="196" y="120"/>
                    </a:lnTo>
                    <a:lnTo>
                      <a:pt x="185" y="127"/>
                    </a:lnTo>
                    <a:lnTo>
                      <a:pt x="172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47" y="138"/>
                    </a:lnTo>
                    <a:lnTo>
                      <a:pt x="131" y="138"/>
                    </a:lnTo>
                    <a:lnTo>
                      <a:pt x="131" y="138"/>
                    </a:lnTo>
                    <a:close/>
                    <a:moveTo>
                      <a:pt x="147" y="115"/>
                    </a:moveTo>
                    <a:lnTo>
                      <a:pt x="147" y="115"/>
                    </a:lnTo>
                    <a:lnTo>
                      <a:pt x="149" y="114"/>
                    </a:lnTo>
                    <a:lnTo>
                      <a:pt x="155" y="114"/>
                    </a:lnTo>
                    <a:lnTo>
                      <a:pt x="155" y="114"/>
                    </a:lnTo>
                    <a:lnTo>
                      <a:pt x="165" y="109"/>
                    </a:lnTo>
                    <a:lnTo>
                      <a:pt x="171" y="107"/>
                    </a:lnTo>
                    <a:lnTo>
                      <a:pt x="171" y="107"/>
                    </a:lnTo>
                    <a:lnTo>
                      <a:pt x="178" y="103"/>
                    </a:lnTo>
                    <a:lnTo>
                      <a:pt x="185" y="98"/>
                    </a:lnTo>
                    <a:lnTo>
                      <a:pt x="190" y="93"/>
                    </a:lnTo>
                    <a:lnTo>
                      <a:pt x="195" y="88"/>
                    </a:lnTo>
                    <a:lnTo>
                      <a:pt x="202" y="76"/>
                    </a:lnTo>
                    <a:lnTo>
                      <a:pt x="207" y="64"/>
                    </a:lnTo>
                    <a:lnTo>
                      <a:pt x="207" y="64"/>
                    </a:lnTo>
                    <a:lnTo>
                      <a:pt x="208" y="59"/>
                    </a:lnTo>
                    <a:lnTo>
                      <a:pt x="209" y="53"/>
                    </a:lnTo>
                    <a:lnTo>
                      <a:pt x="210" y="43"/>
                    </a:lnTo>
                    <a:lnTo>
                      <a:pt x="210" y="43"/>
                    </a:lnTo>
                    <a:lnTo>
                      <a:pt x="209" y="45"/>
                    </a:lnTo>
                    <a:lnTo>
                      <a:pt x="205" y="49"/>
                    </a:lnTo>
                    <a:lnTo>
                      <a:pt x="205" y="49"/>
                    </a:lnTo>
                    <a:lnTo>
                      <a:pt x="194" y="57"/>
                    </a:lnTo>
                    <a:lnTo>
                      <a:pt x="185" y="62"/>
                    </a:lnTo>
                    <a:lnTo>
                      <a:pt x="173" y="65"/>
                    </a:lnTo>
                    <a:lnTo>
                      <a:pt x="157" y="67"/>
                    </a:lnTo>
                    <a:lnTo>
                      <a:pt x="157" y="67"/>
                    </a:lnTo>
                    <a:lnTo>
                      <a:pt x="157" y="67"/>
                    </a:lnTo>
                    <a:lnTo>
                      <a:pt x="151" y="66"/>
                    </a:lnTo>
                    <a:lnTo>
                      <a:pt x="151" y="66"/>
                    </a:lnTo>
                    <a:lnTo>
                      <a:pt x="147" y="66"/>
                    </a:lnTo>
                    <a:lnTo>
                      <a:pt x="144" y="65"/>
                    </a:lnTo>
                    <a:lnTo>
                      <a:pt x="144" y="63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9" y="55"/>
                    </a:lnTo>
                    <a:lnTo>
                      <a:pt x="151" y="47"/>
                    </a:lnTo>
                    <a:lnTo>
                      <a:pt x="151" y="47"/>
                    </a:lnTo>
                    <a:lnTo>
                      <a:pt x="152" y="45"/>
                    </a:lnTo>
                    <a:lnTo>
                      <a:pt x="152" y="45"/>
                    </a:lnTo>
                    <a:lnTo>
                      <a:pt x="145" y="47"/>
                    </a:lnTo>
                    <a:lnTo>
                      <a:pt x="133" y="53"/>
                    </a:lnTo>
                    <a:lnTo>
                      <a:pt x="119" y="58"/>
                    </a:lnTo>
                    <a:lnTo>
                      <a:pt x="110" y="60"/>
                    </a:lnTo>
                    <a:lnTo>
                      <a:pt x="104" y="61"/>
                    </a:lnTo>
                    <a:lnTo>
                      <a:pt x="96" y="62"/>
                    </a:lnTo>
                    <a:lnTo>
                      <a:pt x="94" y="62"/>
                    </a:lnTo>
                    <a:lnTo>
                      <a:pt x="94" y="62"/>
                    </a:lnTo>
                    <a:lnTo>
                      <a:pt x="93" y="61"/>
                    </a:lnTo>
                    <a:lnTo>
                      <a:pt x="92" y="60"/>
                    </a:lnTo>
                    <a:lnTo>
                      <a:pt x="92" y="60"/>
                    </a:lnTo>
                    <a:lnTo>
                      <a:pt x="92" y="59"/>
                    </a:lnTo>
                    <a:lnTo>
                      <a:pt x="93" y="58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101" y="45"/>
                    </a:lnTo>
                    <a:lnTo>
                      <a:pt x="103" y="40"/>
                    </a:lnTo>
                    <a:lnTo>
                      <a:pt x="105" y="35"/>
                    </a:lnTo>
                    <a:lnTo>
                      <a:pt x="99" y="39"/>
                    </a:lnTo>
                    <a:lnTo>
                      <a:pt x="99" y="39"/>
                    </a:lnTo>
                    <a:lnTo>
                      <a:pt x="89" y="44"/>
                    </a:lnTo>
                    <a:lnTo>
                      <a:pt x="77" y="48"/>
                    </a:lnTo>
                    <a:lnTo>
                      <a:pt x="77" y="48"/>
                    </a:lnTo>
                    <a:lnTo>
                      <a:pt x="62" y="53"/>
                    </a:lnTo>
                    <a:lnTo>
                      <a:pt x="62" y="53"/>
                    </a:lnTo>
                    <a:lnTo>
                      <a:pt x="52" y="55"/>
                    </a:lnTo>
                    <a:lnTo>
                      <a:pt x="42" y="59"/>
                    </a:lnTo>
                    <a:lnTo>
                      <a:pt x="37" y="61"/>
                    </a:lnTo>
                    <a:lnTo>
                      <a:pt x="34" y="63"/>
                    </a:lnTo>
                    <a:lnTo>
                      <a:pt x="30" y="67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6" y="76"/>
                    </a:lnTo>
                    <a:lnTo>
                      <a:pt x="26" y="83"/>
                    </a:lnTo>
                    <a:lnTo>
                      <a:pt x="26" y="89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31" y="99"/>
                    </a:lnTo>
                    <a:lnTo>
                      <a:pt x="36" y="104"/>
                    </a:lnTo>
                    <a:lnTo>
                      <a:pt x="41" y="107"/>
                    </a:lnTo>
                    <a:lnTo>
                      <a:pt x="48" y="110"/>
                    </a:lnTo>
                    <a:lnTo>
                      <a:pt x="55" y="112"/>
                    </a:lnTo>
                    <a:lnTo>
                      <a:pt x="62" y="114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92" y="114"/>
                    </a:lnTo>
                    <a:lnTo>
                      <a:pt x="92" y="114"/>
                    </a:lnTo>
                    <a:lnTo>
                      <a:pt x="147" y="115"/>
                    </a:lnTo>
                    <a:lnTo>
                      <a:pt x="147" y="1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endParaRPr>
              </a:p>
            </p:txBody>
          </p:sp>
        </p:grpSp>
        <p:cxnSp>
          <p:nvCxnSpPr>
            <p:cNvPr id="215" name="Google Shape;215;p30"/>
            <p:cNvCxnSpPr/>
            <p:nvPr/>
          </p:nvCxnSpPr>
          <p:spPr>
            <a:xfrm>
              <a:off x="3903691" y="5012"/>
              <a:ext cx="0" cy="3665551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6" name="Google Shape;216;p30"/>
            <p:cNvCxnSpPr/>
            <p:nvPr/>
          </p:nvCxnSpPr>
          <p:spPr>
            <a:xfrm flipH="1" rot="10800000">
              <a:off x="3899217" y="3655877"/>
              <a:ext cx="4180234" cy="1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7" name="Google Shape;217;p30"/>
            <p:cNvCxnSpPr/>
            <p:nvPr/>
          </p:nvCxnSpPr>
          <p:spPr>
            <a:xfrm>
              <a:off x="8079451" y="-9676"/>
              <a:ext cx="0" cy="3665551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18" name="Google Shape;218;p30"/>
          <p:cNvSpPr/>
          <p:nvPr>
            <p:ph idx="2" type="pic"/>
          </p:nvPr>
        </p:nvSpPr>
        <p:spPr>
          <a:xfrm>
            <a:off x="0" y="712788"/>
            <a:ext cx="4259263" cy="53340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" name="Google Shape;222;p30"/>
          <p:cNvSpPr txBox="1"/>
          <p:nvPr>
            <p:ph idx="3" type="body"/>
          </p:nvPr>
        </p:nvSpPr>
        <p:spPr>
          <a:xfrm>
            <a:off x="4508500" y="3020470"/>
            <a:ext cx="7410450" cy="2061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>
            <p:ph type="title"/>
          </p:nvPr>
        </p:nvSpPr>
        <p:spPr>
          <a:xfrm>
            <a:off x="296092" y="365125"/>
            <a:ext cx="1159981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1"/>
          <p:cNvSpPr txBox="1"/>
          <p:nvPr>
            <p:ph idx="1" type="body"/>
          </p:nvPr>
        </p:nvSpPr>
        <p:spPr>
          <a:xfrm>
            <a:off x="296092" y="1681163"/>
            <a:ext cx="57014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6" name="Google Shape;226;p31"/>
          <p:cNvSpPr txBox="1"/>
          <p:nvPr>
            <p:ph idx="2" type="body"/>
          </p:nvPr>
        </p:nvSpPr>
        <p:spPr>
          <a:xfrm>
            <a:off x="296092" y="2505075"/>
            <a:ext cx="5701484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31"/>
          <p:cNvSpPr txBox="1"/>
          <p:nvPr>
            <p:ph idx="3" type="body"/>
          </p:nvPr>
        </p:nvSpPr>
        <p:spPr>
          <a:xfrm>
            <a:off x="6172200" y="1681163"/>
            <a:ext cx="572370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8" name="Google Shape;228;p31"/>
          <p:cNvSpPr txBox="1"/>
          <p:nvPr>
            <p:ph idx="4" type="body"/>
          </p:nvPr>
        </p:nvSpPr>
        <p:spPr>
          <a:xfrm>
            <a:off x="6172200" y="2505075"/>
            <a:ext cx="572370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/>
          <p:nvPr>
            <p:ph type="title"/>
          </p:nvPr>
        </p:nvSpPr>
        <p:spPr>
          <a:xfrm>
            <a:off x="228601" y="365125"/>
            <a:ext cx="117307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arlow Semi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44" name="Google Shape;244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5" name="Google Shape;24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228601" y="365125"/>
            <a:ext cx="117307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rlow SemiBold"/>
              <a:buNone/>
              <a:defRPr b="0" i="0" sz="4400" u="none" cap="none" strike="noStrik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228601" y="1825625"/>
            <a:ext cx="1173078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"/>
          <p:cNvSpPr txBox="1"/>
          <p:nvPr>
            <p:ph type="ctrTitle"/>
          </p:nvPr>
        </p:nvSpPr>
        <p:spPr>
          <a:xfrm>
            <a:off x="368300" y="2338767"/>
            <a:ext cx="1148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arlow SemiBold"/>
              <a:buNone/>
            </a:pPr>
            <a:r>
              <a:rPr lang="en-US"/>
              <a:t>Next Four Years at Kean</a:t>
            </a:r>
            <a:endParaRPr/>
          </a:p>
        </p:txBody>
      </p:sp>
      <p:sp>
        <p:nvSpPr>
          <p:cNvPr id="272" name="Google Shape;272;p1"/>
          <p:cNvSpPr txBox="1"/>
          <p:nvPr>
            <p:ph idx="1" type="subTitle"/>
          </p:nvPr>
        </p:nvSpPr>
        <p:spPr>
          <a:xfrm>
            <a:off x="368300" y="4818442"/>
            <a:ext cx="114840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</a:rPr>
              <a:t> • </a:t>
            </a:r>
            <a:r>
              <a:rPr lang="en-US"/>
              <a:t>Office of Financial Aid and Scholarship Services</a:t>
            </a:r>
            <a:r>
              <a:rPr lang="en-US">
                <a:solidFill>
                  <a:schemeClr val="dk2"/>
                </a:solidFill>
              </a:rPr>
              <a:t> • </a:t>
            </a:r>
            <a:br>
              <a:rPr lang="en-US"/>
            </a:br>
            <a:r>
              <a:rPr lang="en-US">
                <a:solidFill>
                  <a:schemeClr val="dk2"/>
                </a:solidFill>
              </a:rPr>
              <a:t> • </a:t>
            </a:r>
            <a:r>
              <a:rPr lang="en-US"/>
              <a:t>Office of the Registrar</a:t>
            </a:r>
            <a:r>
              <a:rPr lang="en-US">
                <a:solidFill>
                  <a:schemeClr val="dk2"/>
                </a:solidFill>
              </a:rPr>
              <a:t> • </a:t>
            </a:r>
            <a:r>
              <a:rPr lang="en-US"/>
              <a:t>Office of Student Accounting</a:t>
            </a:r>
            <a:r>
              <a:rPr lang="en-US">
                <a:solidFill>
                  <a:schemeClr val="dk2"/>
                </a:solidFill>
              </a:rPr>
              <a:t> •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0"/>
          <p:cNvSpPr txBox="1"/>
          <p:nvPr>
            <p:ph type="title"/>
          </p:nvPr>
        </p:nvSpPr>
        <p:spPr>
          <a:xfrm>
            <a:off x="487679" y="365125"/>
            <a:ext cx="11471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Registration</a:t>
            </a:r>
            <a:endParaRPr/>
          </a:p>
        </p:txBody>
      </p:sp>
      <p:sp>
        <p:nvSpPr>
          <p:cNvPr id="346" name="Google Shape;346;p10"/>
          <p:cNvSpPr txBox="1"/>
          <p:nvPr>
            <p:ph idx="1" type="body"/>
          </p:nvPr>
        </p:nvSpPr>
        <p:spPr>
          <a:xfrm>
            <a:off x="487675" y="1690825"/>
            <a:ext cx="6067800" cy="48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Registration takes place online in KeanWISE.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Two registration cycles: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Summer and Fall semesters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</a:pPr>
            <a:r>
              <a:rPr b="1" lang="en-US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Begins late-March/early April</a:t>
            </a:r>
            <a:endParaRPr b="1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Winter and Spring semesters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</a:pPr>
            <a:r>
              <a:rPr b="1" lang="en-US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Begins late-Oct./early-Nov.</a:t>
            </a:r>
            <a:endParaRPr b="1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All students should seek </a:t>
            </a:r>
            <a:r>
              <a:rPr b="1" lang="en-US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academic advisement</a:t>
            </a:r>
            <a:r>
              <a:rPr lang="en-US"/>
              <a:t> and must </a:t>
            </a:r>
            <a:r>
              <a:rPr b="1" lang="en-US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resolve any outstanding holds</a:t>
            </a:r>
            <a:r>
              <a:rPr lang="en-US"/>
              <a:t> prior to registering.</a:t>
            </a:r>
            <a:endParaRPr/>
          </a:p>
        </p:txBody>
      </p:sp>
      <p:pic>
        <p:nvPicPr>
          <p:cNvPr id="347" name="Google Shape;3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1679" y="1843225"/>
            <a:ext cx="5677924" cy="4253127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0"/>
          <p:cNvSpPr txBox="1"/>
          <p:nvPr/>
        </p:nvSpPr>
        <p:spPr>
          <a:xfrm>
            <a:off x="8159550" y="5803825"/>
            <a:ext cx="4104900" cy="74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kean.edu/register</a:t>
            </a:r>
            <a:endParaRPr b="1" i="0" sz="2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1"/>
          <p:cNvSpPr txBox="1"/>
          <p:nvPr>
            <p:ph type="title"/>
          </p:nvPr>
        </p:nvSpPr>
        <p:spPr>
          <a:xfrm>
            <a:off x="487679" y="365125"/>
            <a:ext cx="11471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Grades, Honors and Transcripts</a:t>
            </a:r>
            <a:endParaRPr/>
          </a:p>
        </p:txBody>
      </p:sp>
      <p:sp>
        <p:nvSpPr>
          <p:cNvPr id="354" name="Google Shape;354;p11"/>
          <p:cNvSpPr txBox="1"/>
          <p:nvPr>
            <p:ph idx="1" type="body"/>
          </p:nvPr>
        </p:nvSpPr>
        <p:spPr>
          <a:xfrm>
            <a:off x="487675" y="1690825"/>
            <a:ext cx="5721600" cy="49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Course grades</a:t>
            </a:r>
            <a:r>
              <a:rPr lang="en-US"/>
              <a:t> are viewable in KeanWISE upon submission from the course instructor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Instructors should submit final grades within four business days after the course has ended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Dean’s List </a:t>
            </a:r>
            <a:r>
              <a:rPr lang="en-US"/>
              <a:t>recognizes students with high academic achievement each term.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Requires </a:t>
            </a:r>
            <a:r>
              <a:rPr b="1" lang="en-US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3.45 cumulative GPA</a:t>
            </a:r>
            <a:r>
              <a:rPr lang="en-US"/>
              <a:t> for the semester or better</a:t>
            </a:r>
            <a:endParaRPr/>
          </a:p>
        </p:txBody>
      </p:sp>
      <p:sp>
        <p:nvSpPr>
          <p:cNvPr id="355" name="Google Shape;355;p11"/>
          <p:cNvSpPr txBox="1"/>
          <p:nvPr>
            <p:ph idx="2" type="body"/>
          </p:nvPr>
        </p:nvSpPr>
        <p:spPr>
          <a:xfrm>
            <a:off x="6091525" y="1690825"/>
            <a:ext cx="5868000" cy="48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Final cumulative grade point average upon graduation can earn </a:t>
            </a:r>
            <a:r>
              <a:rPr b="1" lang="en-US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honors distinction</a:t>
            </a:r>
            <a:r>
              <a:rPr lang="en-US"/>
              <a:t>: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Summa cum laude: 3.85-4.00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Magna cum laude: 3.65-3.84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Cum laude: 3.45-3.64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Unofficial transcripts</a:t>
            </a:r>
            <a:r>
              <a:rPr lang="en-US"/>
              <a:t> can be accessed 24/7 in KeanWISE.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Students needing </a:t>
            </a:r>
            <a:r>
              <a:rPr b="1" lang="en-US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official transcripts</a:t>
            </a:r>
            <a:r>
              <a:rPr lang="en-US"/>
              <a:t> may request them online either electronically or paper ($10 fee required)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2"/>
          <p:cNvSpPr txBox="1"/>
          <p:nvPr>
            <p:ph type="title"/>
          </p:nvPr>
        </p:nvSpPr>
        <p:spPr>
          <a:xfrm>
            <a:off x="487679" y="365125"/>
            <a:ext cx="11471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One Stop Service Center</a:t>
            </a:r>
            <a:endParaRPr/>
          </a:p>
        </p:txBody>
      </p:sp>
      <p:sp>
        <p:nvSpPr>
          <p:cNvPr id="361" name="Google Shape;361;p12"/>
          <p:cNvSpPr txBox="1"/>
          <p:nvPr>
            <p:ph idx="1" type="body"/>
          </p:nvPr>
        </p:nvSpPr>
        <p:spPr>
          <a:xfrm>
            <a:off x="3489500" y="1650950"/>
            <a:ext cx="4602000" cy="50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Contact One Stop for assistance with:</a:t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2400"/>
              <a:t>Registering for classes</a:t>
            </a:r>
            <a:endParaRPr sz="2400"/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2400"/>
              <a:t>Withdrawing from a course</a:t>
            </a:r>
            <a:endParaRPr sz="2400"/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2400"/>
              <a:t>Understanding and resolving account holds</a:t>
            </a:r>
            <a:endParaRPr sz="2400"/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2400"/>
              <a:t>Changing/declaring majors and minors</a:t>
            </a:r>
            <a:endParaRPr sz="2400"/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2400"/>
              <a:t>Changing addresses</a:t>
            </a:r>
            <a:endParaRPr sz="2400"/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2400"/>
              <a:t>Enrollment verification</a:t>
            </a:r>
            <a:endParaRPr sz="2400"/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•"/>
            </a:pPr>
            <a:r>
              <a:rPr lang="en-US" sz="2400"/>
              <a:t>Navigating KeanWISE</a:t>
            </a:r>
            <a:endParaRPr/>
          </a:p>
        </p:txBody>
      </p:sp>
      <p:sp>
        <p:nvSpPr>
          <p:cNvPr id="362" name="Google Shape;362;p12"/>
          <p:cNvSpPr txBox="1"/>
          <p:nvPr>
            <p:ph idx="2" type="body"/>
          </p:nvPr>
        </p:nvSpPr>
        <p:spPr>
          <a:xfrm>
            <a:off x="8091375" y="1690825"/>
            <a:ext cx="3867900" cy="495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4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CONTACT</a:t>
            </a:r>
            <a:br>
              <a:rPr b="1" lang="en-US" sz="4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b="1" lang="en-US" sz="4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ONE STOP</a:t>
            </a:r>
            <a:endParaRPr b="1" sz="41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2"/>
                </a:solidFill>
              </a:rPr>
              <a:t>(908) 737-3463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2"/>
                </a:solidFill>
              </a:rPr>
              <a:t>regme@kean.edu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2"/>
                </a:solidFill>
              </a:rPr>
              <a:t>Center for Academic Success, 1st Floor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Summer Hours: 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2"/>
                </a:solidFill>
              </a:rPr>
              <a:t>M-Th: 9:30am-5:30pm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63" name="Google Shape;363;p12"/>
          <p:cNvPicPr preferRelativeResize="0"/>
          <p:nvPr/>
        </p:nvPicPr>
        <p:blipFill rotWithShape="1">
          <a:blip r:embed="rId3">
            <a:alphaModFix/>
          </a:blip>
          <a:srcRect b="19989" l="48338" r="12891" t="34642"/>
          <a:stretch/>
        </p:blipFill>
        <p:spPr>
          <a:xfrm>
            <a:off x="583375" y="1650950"/>
            <a:ext cx="2850950" cy="499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3"/>
          <p:cNvSpPr txBox="1"/>
          <p:nvPr>
            <p:ph type="title"/>
          </p:nvPr>
        </p:nvSpPr>
        <p:spPr>
          <a:xfrm>
            <a:off x="831850" y="3700327"/>
            <a:ext cx="10515600" cy="16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arlow SemiBold"/>
              <a:buNone/>
            </a:pPr>
            <a:r>
              <a:rPr lang="en-US"/>
              <a:t>Office of Student Accounting</a:t>
            </a:r>
            <a:endParaRPr/>
          </a:p>
        </p:txBody>
      </p:sp>
      <p:sp>
        <p:nvSpPr>
          <p:cNvPr id="369" name="Google Shape;369;p13"/>
          <p:cNvSpPr txBox="1"/>
          <p:nvPr>
            <p:ph idx="1" type="body"/>
          </p:nvPr>
        </p:nvSpPr>
        <p:spPr>
          <a:xfrm>
            <a:off x="831850" y="5407291"/>
            <a:ext cx="105156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"/>
          <p:cNvSpPr txBox="1"/>
          <p:nvPr>
            <p:ph type="title"/>
          </p:nvPr>
        </p:nvSpPr>
        <p:spPr>
          <a:xfrm>
            <a:off x="276726" y="365125"/>
            <a:ext cx="1139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Office of Student Accounting</a:t>
            </a:r>
            <a:endParaRPr/>
          </a:p>
        </p:txBody>
      </p:sp>
      <p:sp>
        <p:nvSpPr>
          <p:cNvPr id="375" name="Google Shape;375;p14"/>
          <p:cNvSpPr txBox="1"/>
          <p:nvPr>
            <p:ph idx="1" type="body"/>
          </p:nvPr>
        </p:nvSpPr>
        <p:spPr>
          <a:xfrm>
            <a:off x="276726" y="1825625"/>
            <a:ext cx="11392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Financial Obligations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Due Date Information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Payment Plans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Meal Plans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Student Account Suite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5"/>
          <p:cNvSpPr txBox="1"/>
          <p:nvPr>
            <p:ph type="title"/>
          </p:nvPr>
        </p:nvSpPr>
        <p:spPr>
          <a:xfrm>
            <a:off x="276726" y="365125"/>
            <a:ext cx="1139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Financial Obligation Agreement</a:t>
            </a:r>
            <a:endParaRPr/>
          </a:p>
        </p:txBody>
      </p:sp>
      <p:sp>
        <p:nvSpPr>
          <p:cNvPr id="381" name="Google Shape;381;p15"/>
          <p:cNvSpPr txBox="1"/>
          <p:nvPr>
            <p:ph idx="1" type="body"/>
          </p:nvPr>
        </p:nvSpPr>
        <p:spPr>
          <a:xfrm>
            <a:off x="276726" y="1825625"/>
            <a:ext cx="11392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Students Registering for any term will be required to click and agree to the Financial Obligations AGreement (FOA) on KeanWISE, once per term, before being allowed to register.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"/>
          <p:cNvSpPr txBox="1"/>
          <p:nvPr>
            <p:ph type="title"/>
          </p:nvPr>
        </p:nvSpPr>
        <p:spPr>
          <a:xfrm>
            <a:off x="276726" y="365125"/>
            <a:ext cx="1139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 Does It Mean To Fulfill My Financial Obligations?</a:t>
            </a:r>
            <a:endParaRPr/>
          </a:p>
        </p:txBody>
      </p:sp>
      <p:sp>
        <p:nvSpPr>
          <p:cNvPr id="387" name="Google Shape;387;p16"/>
          <p:cNvSpPr txBox="1"/>
          <p:nvPr>
            <p:ph idx="1" type="body"/>
          </p:nvPr>
        </p:nvSpPr>
        <p:spPr>
          <a:xfrm>
            <a:off x="276725" y="1981200"/>
            <a:ext cx="11392800" cy="4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1.	Make payment in full out-of-pocket by the due date.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2.	Have enough financial aid awards to cover charges in full by the due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       date (Grants/Loans/Scholarships).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3.	Set up a payment plan by the due date.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4.	A combination of the above.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7"/>
          <p:cNvSpPr txBox="1"/>
          <p:nvPr>
            <p:ph type="title"/>
          </p:nvPr>
        </p:nvSpPr>
        <p:spPr>
          <a:xfrm>
            <a:off x="276726" y="365125"/>
            <a:ext cx="1139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Due Date Information</a:t>
            </a:r>
            <a:endParaRPr/>
          </a:p>
        </p:txBody>
      </p:sp>
      <p:sp>
        <p:nvSpPr>
          <p:cNvPr id="393" name="Google Shape;393;p17"/>
          <p:cNvSpPr txBox="1"/>
          <p:nvPr>
            <p:ph idx="1" type="body"/>
          </p:nvPr>
        </p:nvSpPr>
        <p:spPr>
          <a:xfrm>
            <a:off x="276726" y="1825625"/>
            <a:ext cx="11392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August 2, 2023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Late Registration Fee: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Students registering after the payment due date will be assessed a late registration fee of $105.00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Late fees may be assessed if financial obligations are not satisfied.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8"/>
          <p:cNvSpPr txBox="1"/>
          <p:nvPr>
            <p:ph type="title"/>
          </p:nvPr>
        </p:nvSpPr>
        <p:spPr>
          <a:xfrm>
            <a:off x="276726" y="365125"/>
            <a:ext cx="1139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Payment Plans</a:t>
            </a:r>
            <a:endParaRPr/>
          </a:p>
        </p:txBody>
      </p:sp>
      <p:pic>
        <p:nvPicPr>
          <p:cNvPr id="399" name="Google Shape;39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950" y="1690825"/>
            <a:ext cx="11392801" cy="499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9"/>
          <p:cNvSpPr txBox="1"/>
          <p:nvPr>
            <p:ph type="title"/>
          </p:nvPr>
        </p:nvSpPr>
        <p:spPr>
          <a:xfrm>
            <a:off x="276725" y="365125"/>
            <a:ext cx="11392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Meal Plans</a:t>
            </a:r>
            <a:endParaRPr/>
          </a:p>
        </p:txBody>
      </p:sp>
      <p:pic>
        <p:nvPicPr>
          <p:cNvPr id="405" name="Google Shape;40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725" y="1817925"/>
            <a:ext cx="11268474" cy="48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"/>
          <p:cNvSpPr txBox="1"/>
          <p:nvPr>
            <p:ph type="title"/>
          </p:nvPr>
        </p:nvSpPr>
        <p:spPr>
          <a:xfrm>
            <a:off x="831850" y="4081327"/>
            <a:ext cx="10515600" cy="16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arlow SemiBold"/>
              <a:buNone/>
            </a:pPr>
            <a:r>
              <a:rPr lang="en-US"/>
              <a:t>Office of Financial Aid </a:t>
            </a:r>
            <a:br>
              <a:rPr lang="en-US"/>
            </a:br>
            <a:r>
              <a:rPr lang="en-US"/>
              <a:t>and Scholarship Services</a:t>
            </a:r>
            <a:endParaRPr/>
          </a:p>
        </p:txBody>
      </p:sp>
      <p:sp>
        <p:nvSpPr>
          <p:cNvPr id="278" name="Google Shape;278;p2"/>
          <p:cNvSpPr txBox="1"/>
          <p:nvPr>
            <p:ph idx="1" type="body"/>
          </p:nvPr>
        </p:nvSpPr>
        <p:spPr>
          <a:xfrm>
            <a:off x="831850" y="5788291"/>
            <a:ext cx="105156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"/>
          <p:cNvSpPr txBox="1"/>
          <p:nvPr>
            <p:ph type="title"/>
          </p:nvPr>
        </p:nvSpPr>
        <p:spPr>
          <a:xfrm>
            <a:off x="276726" y="365125"/>
            <a:ext cx="1139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Student Account Suite</a:t>
            </a:r>
            <a:endParaRPr/>
          </a:p>
        </p:txBody>
      </p:sp>
      <p:sp>
        <p:nvSpPr>
          <p:cNvPr id="411" name="Google Shape;411;p20"/>
          <p:cNvSpPr txBox="1"/>
          <p:nvPr>
            <p:ph idx="1" type="body"/>
          </p:nvPr>
        </p:nvSpPr>
        <p:spPr>
          <a:xfrm>
            <a:off x="6934200" y="1825625"/>
            <a:ext cx="4735200" cy="45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Log into KeanWISE and click on </a:t>
            </a:r>
            <a:r>
              <a:rPr b="1" lang="en-US" u="sng">
                <a:latin typeface="Barlow"/>
                <a:ea typeface="Barlow"/>
                <a:cs typeface="Barlow"/>
                <a:sym typeface="Barlow"/>
              </a:rPr>
              <a:t>View/Pay My Bill.</a:t>
            </a:r>
            <a:endParaRPr b="1" u="sng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12" name="Google Shape;4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725" y="1825625"/>
            <a:ext cx="6494199" cy="45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1"/>
          <p:cNvSpPr txBox="1"/>
          <p:nvPr>
            <p:ph type="title"/>
          </p:nvPr>
        </p:nvSpPr>
        <p:spPr>
          <a:xfrm>
            <a:off x="276726" y="365125"/>
            <a:ext cx="1139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Student Account Suite</a:t>
            </a:r>
            <a:endParaRPr/>
          </a:p>
        </p:txBody>
      </p:sp>
      <p:pic>
        <p:nvPicPr>
          <p:cNvPr id="418" name="Google Shape;4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675" y="2013850"/>
            <a:ext cx="10534650" cy="46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2"/>
          <p:cNvSpPr txBox="1"/>
          <p:nvPr>
            <p:ph type="title"/>
          </p:nvPr>
        </p:nvSpPr>
        <p:spPr>
          <a:xfrm>
            <a:off x="276726" y="365125"/>
            <a:ext cx="1139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Student Account Suite</a:t>
            </a:r>
            <a:endParaRPr/>
          </a:p>
        </p:txBody>
      </p:sp>
      <p:pic>
        <p:nvPicPr>
          <p:cNvPr id="424" name="Google Shape;42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375" y="1843225"/>
            <a:ext cx="10481931" cy="48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3"/>
          <p:cNvSpPr txBox="1"/>
          <p:nvPr>
            <p:ph type="title"/>
          </p:nvPr>
        </p:nvSpPr>
        <p:spPr>
          <a:xfrm>
            <a:off x="276726" y="365125"/>
            <a:ext cx="1139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Office of Student Accounting</a:t>
            </a:r>
            <a:endParaRPr/>
          </a:p>
        </p:txBody>
      </p:sp>
      <p:sp>
        <p:nvSpPr>
          <p:cNvPr id="430" name="Google Shape;430;p23"/>
          <p:cNvSpPr txBox="1"/>
          <p:nvPr>
            <p:ph idx="1" type="body"/>
          </p:nvPr>
        </p:nvSpPr>
        <p:spPr>
          <a:xfrm>
            <a:off x="276725" y="1825625"/>
            <a:ext cx="5514600" cy="45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Kean University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Office of Student Accounting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Administration Building, 3rd Floor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Union, NJ 07083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P: 908-737-3240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F: 908-737-3250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00"/>
                </a:solidFill>
              </a:rPr>
              <a:t>www.kean.edu/offices/student-</a:t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>accounting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31" name="Google Shape;431;p23"/>
          <p:cNvSpPr txBox="1"/>
          <p:nvPr>
            <p:ph idx="1" type="body"/>
          </p:nvPr>
        </p:nvSpPr>
        <p:spPr>
          <a:xfrm>
            <a:off x="5987150" y="1825625"/>
            <a:ext cx="5834700" cy="45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00"/>
                </a:solidFill>
              </a:rPr>
              <a:t>stuactg@kean.edu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for general inquiries &amp; questions.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00"/>
                </a:solidFill>
              </a:rPr>
              <a:t>billing@kean.edu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for billing related inquiries &amp; questions.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00"/>
                </a:solidFill>
              </a:rPr>
              <a:t>disputemybill@kean.edu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for any fee disputes.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4"/>
          <p:cNvSpPr txBox="1"/>
          <p:nvPr>
            <p:ph type="title"/>
          </p:nvPr>
        </p:nvSpPr>
        <p:spPr>
          <a:xfrm>
            <a:off x="831850" y="3700327"/>
            <a:ext cx="10515600" cy="16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437" name="Google Shape;437;p24"/>
          <p:cNvSpPr txBox="1"/>
          <p:nvPr>
            <p:ph idx="1" type="body"/>
          </p:nvPr>
        </p:nvSpPr>
        <p:spPr>
          <a:xfrm>
            <a:off x="831850" y="5407291"/>
            <a:ext cx="105156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"/>
          <p:cNvSpPr txBox="1"/>
          <p:nvPr>
            <p:ph type="title"/>
          </p:nvPr>
        </p:nvSpPr>
        <p:spPr>
          <a:xfrm>
            <a:off x="276726" y="365125"/>
            <a:ext cx="1139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Useful Tips &amp; Reminders from Financial Aid</a:t>
            </a:r>
            <a:endParaRPr/>
          </a:p>
        </p:txBody>
      </p:sp>
      <p:sp>
        <p:nvSpPr>
          <p:cNvPr id="284" name="Google Shape;284;p3"/>
          <p:cNvSpPr txBox="1"/>
          <p:nvPr>
            <p:ph idx="1" type="body"/>
          </p:nvPr>
        </p:nvSpPr>
        <p:spPr>
          <a:xfrm>
            <a:off x="276725" y="1825625"/>
            <a:ext cx="8388900" cy="48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Log into Financial Aid Self-Service to check your financial aid package often</a:t>
            </a:r>
            <a:br>
              <a:rPr lang="en-US"/>
            </a:b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Be familiar with your scholarship requirements to ensure you can keep reoccurring offers</a:t>
            </a:r>
            <a:br>
              <a:rPr lang="en-US"/>
            </a:b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Before changing your program or adding/dropping credit be sure to check to if there is any impact on your financial aid</a:t>
            </a:r>
            <a:br>
              <a:rPr lang="en-US"/>
            </a:b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i="1" lang="en-US"/>
              <a:t>Apply for Kean Foundation Scholarships</a:t>
            </a:r>
            <a:r>
              <a:rPr lang="en-US"/>
              <a:t> - </a:t>
            </a:r>
            <a:br>
              <a:rPr lang="en-US"/>
            </a:br>
            <a:r>
              <a:rPr lang="en-US" sz="2500"/>
              <a:t>Application is open October 1 - March 1 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85" name="Google Shape;285;p3"/>
          <p:cNvPicPr preferRelativeResize="0"/>
          <p:nvPr/>
        </p:nvPicPr>
        <p:blipFill rotWithShape="1">
          <a:blip r:embed="rId3">
            <a:alphaModFix/>
          </a:blip>
          <a:srcRect b="0" l="18156" r="29442" t="0"/>
          <a:stretch/>
        </p:blipFill>
        <p:spPr>
          <a:xfrm>
            <a:off x="8832100" y="1825625"/>
            <a:ext cx="3359901" cy="480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"/>
          <p:cNvSpPr txBox="1"/>
          <p:nvPr>
            <p:ph type="title"/>
          </p:nvPr>
        </p:nvSpPr>
        <p:spPr>
          <a:xfrm>
            <a:off x="174075" y="365125"/>
            <a:ext cx="11721600" cy="11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How to maintain financial aid for all four years?</a:t>
            </a:r>
            <a:endParaRPr/>
          </a:p>
        </p:txBody>
      </p:sp>
      <p:sp>
        <p:nvSpPr>
          <p:cNvPr id="291" name="Google Shape;291;p4"/>
          <p:cNvSpPr txBox="1"/>
          <p:nvPr>
            <p:ph idx="1" type="body"/>
          </p:nvPr>
        </p:nvSpPr>
        <p:spPr>
          <a:xfrm>
            <a:off x="3126450" y="1846900"/>
            <a:ext cx="7155300" cy="48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27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Barlow"/>
              <a:buChar char="➔"/>
            </a:pPr>
            <a:r>
              <a:rPr lang="en-US" sz="29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File your FAFSA every year, remember October 1</a:t>
            </a:r>
            <a:br>
              <a:rPr lang="en-US" sz="29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</a:br>
            <a:endParaRPr sz="29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Barlow"/>
              <a:buChar char="➔"/>
            </a:pPr>
            <a:r>
              <a:rPr lang="en-US" sz="29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Maintain Satisfactory  Academic Progress (SAP)</a:t>
            </a:r>
            <a:endParaRPr sz="29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937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Barlow"/>
              <a:buChar char="●"/>
            </a:pPr>
            <a:r>
              <a:rPr b="1" lang="en-US" sz="2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GPA: </a:t>
            </a:r>
            <a:r>
              <a:rPr lang="en-US" sz="2600">
                <a:latin typeface="Barlow"/>
                <a:ea typeface="Barlow"/>
                <a:cs typeface="Barlow"/>
                <a:sym typeface="Barlow"/>
              </a:rPr>
              <a:t> Cumulative undergraduate GPA meets a minimum of 2.0</a:t>
            </a:r>
            <a:br>
              <a:rPr lang="en-US" sz="2600">
                <a:latin typeface="Barlow"/>
                <a:ea typeface="Barlow"/>
                <a:cs typeface="Barlow"/>
                <a:sym typeface="Barlow"/>
              </a:rPr>
            </a:br>
            <a:endParaRPr sz="2600">
              <a:latin typeface="Barlow"/>
              <a:ea typeface="Barlow"/>
              <a:cs typeface="Barlow"/>
              <a:sym typeface="Barlow"/>
            </a:endParaRPr>
          </a:p>
          <a:p>
            <a:pPr indent="-3937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Barlow"/>
              <a:buChar char="●"/>
            </a:pPr>
            <a:r>
              <a:rPr b="1" lang="en-US" sz="2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PACE: </a:t>
            </a:r>
            <a:r>
              <a:rPr lang="en-US" sz="2600">
                <a:latin typeface="Barlow"/>
                <a:ea typeface="Barlow"/>
                <a:cs typeface="Barlow"/>
                <a:sym typeface="Barlow"/>
              </a:rPr>
              <a:t>The rate at which you are progressing through your program of study key is to maintain 66.67%</a:t>
            </a:r>
            <a:endParaRPr sz="2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292" name="Google Shape;292;p4"/>
          <p:cNvGrpSpPr/>
          <p:nvPr/>
        </p:nvGrpSpPr>
        <p:grpSpPr>
          <a:xfrm>
            <a:off x="276723" y="2006396"/>
            <a:ext cx="2689556" cy="4019818"/>
            <a:chOff x="5890930" y="1690817"/>
            <a:chExt cx="1307133" cy="1953644"/>
          </a:xfrm>
        </p:grpSpPr>
        <p:pic>
          <p:nvPicPr>
            <p:cNvPr id="293" name="Google Shape;293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890930" y="1690817"/>
              <a:ext cx="1307133" cy="1325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4"/>
            <p:cNvSpPr txBox="1"/>
            <p:nvPr/>
          </p:nvSpPr>
          <p:spPr>
            <a:xfrm>
              <a:off x="5913895" y="2186761"/>
              <a:ext cx="1261200" cy="145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b="1" i="0" lang="en-US" sz="3400" u="none" cap="none" strike="noStrik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OCT</a:t>
              </a:r>
              <a:endParaRPr b="1" i="0" sz="3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1" i="0" lang="en-US" sz="6000" u="none" cap="none" strike="noStrik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b="1" i="0" sz="6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File your FAFSA every year beginning October 1</a:t>
              </a:r>
              <a:endParaRPr b="1" i="0" sz="21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295" name="Google Shape;295;p4"/>
          <p:cNvSpPr txBox="1"/>
          <p:nvPr/>
        </p:nvSpPr>
        <p:spPr>
          <a:xfrm>
            <a:off x="9661550" y="5602625"/>
            <a:ext cx="2066100" cy="106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-US" sz="43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66.67%</a:t>
            </a:r>
            <a:endParaRPr b="1" i="0" sz="43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PACE</a:t>
            </a:r>
            <a:endParaRPr b="1" i="0" sz="17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6" name="Google Shape;296;p4"/>
          <p:cNvSpPr txBox="1"/>
          <p:nvPr/>
        </p:nvSpPr>
        <p:spPr>
          <a:xfrm>
            <a:off x="9661700" y="4383425"/>
            <a:ext cx="2066100" cy="106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-US" sz="43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2.000+</a:t>
            </a:r>
            <a:endParaRPr b="1" i="0" sz="43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GPA</a:t>
            </a:r>
            <a:endParaRPr b="1" i="0" sz="17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"/>
          <p:cNvSpPr txBox="1"/>
          <p:nvPr>
            <p:ph type="title"/>
          </p:nvPr>
        </p:nvSpPr>
        <p:spPr>
          <a:xfrm>
            <a:off x="487679" y="365125"/>
            <a:ext cx="11471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Contact Financial Aid</a:t>
            </a:r>
            <a:endParaRPr/>
          </a:p>
        </p:txBody>
      </p:sp>
      <p:sp>
        <p:nvSpPr>
          <p:cNvPr id="302" name="Google Shape;302;p5"/>
          <p:cNvSpPr txBox="1"/>
          <p:nvPr>
            <p:ph idx="2" type="body"/>
          </p:nvPr>
        </p:nvSpPr>
        <p:spPr>
          <a:xfrm>
            <a:off x="5986125" y="1825625"/>
            <a:ext cx="5973300" cy="48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3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Office of Financial Aid and Scholarship Services</a:t>
            </a:r>
            <a:endParaRPr b="1" sz="3400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Administration Building, 1st Floor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(908) 737-3190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2400">
                <a:latin typeface="Barlow"/>
                <a:ea typeface="Barlow"/>
                <a:cs typeface="Barlow"/>
                <a:sym typeface="Barlow"/>
              </a:rPr>
              <a:t>Financial Aid: </a:t>
            </a:r>
            <a:br>
              <a:rPr lang="en-US" sz="2400"/>
            </a:br>
            <a:r>
              <a:rPr lang="en-US" sz="2400"/>
              <a:t>finaid@kean.edu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2400">
                <a:latin typeface="Barlow"/>
                <a:ea typeface="Barlow"/>
                <a:cs typeface="Barlow"/>
                <a:sym typeface="Barlow"/>
              </a:rPr>
              <a:t>Scholarship Services: </a:t>
            </a:r>
            <a:r>
              <a:rPr lang="en-US" sz="2400"/>
              <a:t>KUScholar@kean.edu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Schedule an appointment online to meet with a Financial Aid Counselor.</a:t>
            </a:r>
            <a:endParaRPr sz="2400"/>
          </a:p>
        </p:txBody>
      </p:sp>
      <p:pic>
        <p:nvPicPr>
          <p:cNvPr id="303" name="Google Shape;303;p5"/>
          <p:cNvPicPr preferRelativeResize="0"/>
          <p:nvPr/>
        </p:nvPicPr>
        <p:blipFill rotWithShape="1">
          <a:blip r:embed="rId3">
            <a:alphaModFix/>
          </a:blip>
          <a:srcRect b="0" l="7944" r="18838" t="0"/>
          <a:stretch/>
        </p:blipFill>
        <p:spPr>
          <a:xfrm>
            <a:off x="487675" y="1825625"/>
            <a:ext cx="5304499" cy="483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"/>
          <p:cNvSpPr txBox="1"/>
          <p:nvPr>
            <p:ph type="title"/>
          </p:nvPr>
        </p:nvSpPr>
        <p:spPr>
          <a:xfrm>
            <a:off x="831850" y="3700327"/>
            <a:ext cx="10515600" cy="16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arlow SemiBold"/>
              <a:buNone/>
            </a:pPr>
            <a:r>
              <a:rPr lang="en-US"/>
              <a:t>Office of the Registrar</a:t>
            </a:r>
            <a:endParaRPr/>
          </a:p>
        </p:txBody>
      </p:sp>
      <p:sp>
        <p:nvSpPr>
          <p:cNvPr id="309" name="Google Shape;309;p6"/>
          <p:cNvSpPr txBox="1"/>
          <p:nvPr>
            <p:ph idx="1" type="body"/>
          </p:nvPr>
        </p:nvSpPr>
        <p:spPr>
          <a:xfrm>
            <a:off x="831850" y="5407291"/>
            <a:ext cx="105156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"/>
          <p:cNvSpPr txBox="1"/>
          <p:nvPr>
            <p:ph type="title"/>
          </p:nvPr>
        </p:nvSpPr>
        <p:spPr>
          <a:xfrm>
            <a:off x="276726" y="365125"/>
            <a:ext cx="1139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Family Educational Rights and Privacy Act (FERPA)</a:t>
            </a:r>
            <a:endParaRPr/>
          </a:p>
        </p:txBody>
      </p:sp>
      <p:sp>
        <p:nvSpPr>
          <p:cNvPr id="315" name="Google Shape;315;p7"/>
          <p:cNvSpPr txBox="1"/>
          <p:nvPr>
            <p:ph idx="1" type="body"/>
          </p:nvPr>
        </p:nvSpPr>
        <p:spPr>
          <a:xfrm>
            <a:off x="276725" y="1825625"/>
            <a:ext cx="11392800" cy="14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Family Educational Rights and Privacy Act (FERPA) </a:t>
            </a:r>
            <a:r>
              <a:rPr b="1" lang="en-US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grants students certain rights, privileges, and protections relative to individually identifiable student education rec­ords</a:t>
            </a:r>
            <a:r>
              <a:rPr lang="en-US"/>
              <a:t> maintained by Kean University.</a:t>
            </a:r>
            <a:endParaRPr b="1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6" name="Google Shape;316;p7"/>
          <p:cNvSpPr txBox="1"/>
          <p:nvPr/>
        </p:nvSpPr>
        <p:spPr>
          <a:xfrm>
            <a:off x="276725" y="3197025"/>
            <a:ext cx="4291800" cy="3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A person becomes a student when they </a:t>
            </a:r>
            <a:r>
              <a:rPr b="1" i="0" lang="en-US" sz="2200" u="none" cap="none" strike="noStrik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arrive to their first class of the semester</a:t>
            </a:r>
            <a:r>
              <a:rPr b="0" i="0" lang="en-US" sz="2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 in which the person first enrolls. </a:t>
            </a:r>
            <a:endParaRPr b="0" i="0" sz="2200" u="none" cap="none" strike="noStrike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04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If the person is fully matriculated </a:t>
            </a:r>
            <a:r>
              <a:rPr b="1" i="1" lang="en-US" sz="2200" u="none" cap="none" strike="noStrik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or</a:t>
            </a:r>
            <a:r>
              <a:rPr b="0" i="0" lang="en-US" sz="2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 is at least 18 years of age by the first day of the student’s first semester, then </a:t>
            </a:r>
            <a:r>
              <a:rPr b="1" i="0" lang="en-US" sz="2200" u="none" cap="none" strike="noStrik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the privacy rights belong to the student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7"/>
          <p:cNvSpPr txBox="1"/>
          <p:nvPr/>
        </p:nvSpPr>
        <p:spPr>
          <a:xfrm>
            <a:off x="4705275" y="3298025"/>
            <a:ext cx="6964200" cy="331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Do parents have access rights to their student’s educational records?</a:t>
            </a:r>
            <a:endParaRPr b="1" i="0" sz="3100" u="none" cap="none" strike="noStrike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Yes, but only under certain circumstances:</a:t>
            </a:r>
            <a:endParaRPr b="1" i="0" sz="2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Barlow"/>
              <a:buChar char="●"/>
            </a:pPr>
            <a:r>
              <a:rPr b="1" i="0" lang="en-US" sz="21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If student is </a:t>
            </a:r>
            <a:r>
              <a:rPr b="1" i="0" lang="en-US" sz="2100" u="none" cap="none" strike="noStrik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claimed as a dependent</a:t>
            </a:r>
            <a:r>
              <a:rPr b="1" i="0" lang="en-US" sz="21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for Federal income tax purposes</a:t>
            </a:r>
            <a:r>
              <a:rPr b="0" i="1" lang="en-US" sz="21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(documentation required)</a:t>
            </a:r>
            <a:r>
              <a:rPr b="1" i="0" lang="en-US" sz="21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b="1" i="0" sz="21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100"/>
              <a:buFont typeface="Barlow"/>
              <a:buChar char="●"/>
            </a:pPr>
            <a:r>
              <a:rPr b="1" i="0" lang="en-US" sz="21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If the student is </a:t>
            </a:r>
            <a:r>
              <a:rPr b="1" i="0" lang="en-US" sz="2100" u="none" cap="none" strike="noStrik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willing to release information</a:t>
            </a:r>
            <a:r>
              <a:rPr b="1" i="0" lang="en-US" sz="21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b="0" i="1" lang="en-US" sz="21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(Student Educational Records Release form must be completed by the student in KeanWISE)</a:t>
            </a:r>
            <a:r>
              <a:rPr b="1" i="0" lang="en-US" sz="21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b="1" i="0" sz="21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"/>
          <p:cNvSpPr txBox="1"/>
          <p:nvPr>
            <p:ph type="title"/>
          </p:nvPr>
        </p:nvSpPr>
        <p:spPr>
          <a:xfrm>
            <a:off x="487679" y="365125"/>
            <a:ext cx="11471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KeanWISE</a:t>
            </a:r>
            <a:endParaRPr/>
          </a:p>
        </p:txBody>
      </p:sp>
      <p:sp>
        <p:nvSpPr>
          <p:cNvPr id="323" name="Google Shape;323;p8"/>
          <p:cNvSpPr txBox="1"/>
          <p:nvPr>
            <p:ph idx="2" type="body"/>
          </p:nvPr>
        </p:nvSpPr>
        <p:spPr>
          <a:xfrm>
            <a:off x="6097100" y="1511775"/>
            <a:ext cx="58623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KeanWISE is your student portal. Use KeanWISE for: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24" name="Google Shape;324;p8"/>
          <p:cNvPicPr preferRelativeResize="0"/>
          <p:nvPr/>
        </p:nvPicPr>
        <p:blipFill rotWithShape="1">
          <a:blip r:embed="rId3">
            <a:alphaModFix/>
          </a:blip>
          <a:srcRect b="0" l="0" r="0" t="5248"/>
          <a:stretch/>
        </p:blipFill>
        <p:spPr>
          <a:xfrm>
            <a:off x="487675" y="1552100"/>
            <a:ext cx="5409200" cy="518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8"/>
          <p:cNvSpPr txBox="1"/>
          <p:nvPr>
            <p:ph idx="2" type="body"/>
          </p:nvPr>
        </p:nvSpPr>
        <p:spPr>
          <a:xfrm>
            <a:off x="5896875" y="2472975"/>
            <a:ext cx="3283800" cy="42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b="1" lang="en-US" sz="21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Registering for classes</a:t>
            </a:r>
            <a:r>
              <a:rPr i="1" lang="en-US" sz="2100"/>
              <a:t> (and making changes until the end of add/drop)</a:t>
            </a:r>
            <a:endParaRPr i="1" sz="2100"/>
          </a:p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Viewing your course schedule</a:t>
            </a:r>
            <a:endParaRPr sz="2100"/>
          </a:p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Viewing your </a:t>
            </a:r>
            <a:r>
              <a:rPr b="1" lang="en-US" sz="21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unofficial transcript</a:t>
            </a:r>
            <a:endParaRPr b="1" sz="2100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Address and phone number changes</a:t>
            </a:r>
            <a:endParaRPr sz="2100"/>
          </a:p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</a:pPr>
            <a:r>
              <a:rPr lang="en-US" sz="2100"/>
              <a:t>Applying for graduation</a:t>
            </a:r>
            <a:endParaRPr sz="2100"/>
          </a:p>
        </p:txBody>
      </p:sp>
      <p:sp>
        <p:nvSpPr>
          <p:cNvPr id="326" name="Google Shape;326;p8"/>
          <p:cNvSpPr txBox="1"/>
          <p:nvPr>
            <p:ph idx="2" type="body"/>
          </p:nvPr>
        </p:nvSpPr>
        <p:spPr>
          <a:xfrm>
            <a:off x="8965825" y="2473025"/>
            <a:ext cx="3088200" cy="42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Viewing your academic plan</a:t>
            </a:r>
            <a:endParaRPr sz="2100"/>
          </a:p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100"/>
              <a:buChar char="•"/>
            </a:pPr>
            <a:r>
              <a:rPr b="1" lang="en-US" sz="21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FERPA Student Educational Records Release</a:t>
            </a:r>
            <a:endParaRPr b="1" sz="2100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Viewing/paying your bill</a:t>
            </a:r>
            <a:endParaRPr sz="2100"/>
          </a:p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Accessing Financial Aid Self-Service</a:t>
            </a:r>
            <a:endParaRPr sz="2100"/>
          </a:p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Accessing the Residence Life Housing Portal</a:t>
            </a:r>
            <a:endParaRPr sz="21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100"/>
              <a:buNone/>
            </a:pPr>
            <a:r>
              <a:t/>
            </a:r>
            <a:endParaRPr sz="2100"/>
          </a:p>
        </p:txBody>
      </p:sp>
      <p:sp>
        <p:nvSpPr>
          <p:cNvPr id="327" name="Google Shape;327;p8"/>
          <p:cNvSpPr txBox="1"/>
          <p:nvPr/>
        </p:nvSpPr>
        <p:spPr>
          <a:xfrm>
            <a:off x="-70075" y="5726675"/>
            <a:ext cx="4104900" cy="74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kean.edu/keanwise</a:t>
            </a:r>
            <a:endParaRPr b="1" i="0" sz="28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9"/>
          <p:cNvSpPr txBox="1"/>
          <p:nvPr>
            <p:ph type="title"/>
          </p:nvPr>
        </p:nvSpPr>
        <p:spPr>
          <a:xfrm>
            <a:off x="487679" y="365125"/>
            <a:ext cx="11471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Academic Calendar</a:t>
            </a:r>
            <a:endParaRPr/>
          </a:p>
        </p:txBody>
      </p:sp>
      <p:sp>
        <p:nvSpPr>
          <p:cNvPr id="333" name="Google Shape;333;p9"/>
          <p:cNvSpPr txBox="1"/>
          <p:nvPr>
            <p:ph idx="1" type="body"/>
          </p:nvPr>
        </p:nvSpPr>
        <p:spPr>
          <a:xfrm>
            <a:off x="487675" y="1610600"/>
            <a:ext cx="5229000" cy="50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Available online at </a:t>
            </a:r>
            <a:r>
              <a:rPr b="1" lang="en-US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kean.edu/academic-calendar</a:t>
            </a:r>
            <a:r>
              <a:rPr lang="en-US"/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Provides important dates and deadlines for each academic semester, including: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Class start and end dates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Withdrawal deadlines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Refund deadlines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Holidays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34" name="Google Shape;3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327" y="1610750"/>
            <a:ext cx="4644426" cy="5075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5" name="Google Shape;335;p9"/>
          <p:cNvGrpSpPr/>
          <p:nvPr/>
        </p:nvGrpSpPr>
        <p:grpSpPr>
          <a:xfrm>
            <a:off x="5890930" y="1690817"/>
            <a:ext cx="1307133" cy="1953558"/>
            <a:chOff x="5890930" y="1690817"/>
            <a:chExt cx="1307133" cy="1953558"/>
          </a:xfrm>
        </p:grpSpPr>
        <p:pic>
          <p:nvPicPr>
            <p:cNvPr id="336" name="Google Shape;336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90930" y="1690817"/>
              <a:ext cx="1307133" cy="1325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7" name="Google Shape;337;p9"/>
            <p:cNvSpPr txBox="1"/>
            <p:nvPr/>
          </p:nvSpPr>
          <p:spPr>
            <a:xfrm>
              <a:off x="5913900" y="2122475"/>
              <a:ext cx="1261200" cy="15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SEPT</a:t>
              </a:r>
              <a:endParaRPr b="1" i="0" sz="17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1" i="0" lang="en-US" sz="2900" u="none" cap="none" strike="noStrik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5</a:t>
              </a:r>
              <a:endParaRPr b="1" i="0" sz="29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First Day of Fall 2023</a:t>
              </a:r>
              <a:endParaRPr b="1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38" name="Google Shape;338;p9"/>
          <p:cNvGrpSpPr/>
          <p:nvPr/>
        </p:nvGrpSpPr>
        <p:grpSpPr>
          <a:xfrm>
            <a:off x="5890930" y="3754492"/>
            <a:ext cx="1307133" cy="2853258"/>
            <a:chOff x="5890930" y="1690817"/>
            <a:chExt cx="1307133" cy="2853258"/>
          </a:xfrm>
        </p:grpSpPr>
        <p:pic>
          <p:nvPicPr>
            <p:cNvPr id="339" name="Google Shape;339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90930" y="1690817"/>
              <a:ext cx="1307133" cy="1325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p9"/>
            <p:cNvSpPr txBox="1"/>
            <p:nvPr/>
          </p:nvSpPr>
          <p:spPr>
            <a:xfrm>
              <a:off x="5913900" y="2122475"/>
              <a:ext cx="1261200" cy="242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SEPT</a:t>
              </a:r>
              <a:endParaRPr b="1" i="0" sz="17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1" i="0" lang="en-US" sz="2900" u="none" cap="none" strike="noStrik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12</a:t>
              </a:r>
              <a:endParaRPr b="1" i="0" sz="29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Last Day to Add Courses</a:t>
              </a:r>
              <a:endParaRPr b="1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lt2"/>
                  </a:solidFill>
                  <a:latin typeface="Barlow"/>
                  <a:ea typeface="Barlow"/>
                  <a:cs typeface="Barlow"/>
                  <a:sym typeface="Barlow"/>
                </a:rPr>
                <a:t>Last Day to Drop Courses (100% Refund)</a:t>
              </a:r>
              <a:endParaRPr b="1" i="0" sz="1400" u="none" cap="none" strike="noStrik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Kean Unicersty">
      <a:dk1>
        <a:srgbClr val="FFFFFF"/>
      </a:dk1>
      <a:lt1>
        <a:srgbClr val="002C4E"/>
      </a:lt1>
      <a:dk2>
        <a:srgbClr val="6BABE5"/>
      </a:dk2>
      <a:lt2>
        <a:srgbClr val="F5A623"/>
      </a:lt2>
      <a:accent1>
        <a:srgbClr val="6BABE5"/>
      </a:accent1>
      <a:accent2>
        <a:srgbClr val="F5A623"/>
      </a:accent2>
      <a:accent3>
        <a:srgbClr val="7C868D"/>
      </a:accent3>
      <a:accent4>
        <a:srgbClr val="286BC8"/>
      </a:accent4>
      <a:accent5>
        <a:srgbClr val="7BAED4"/>
      </a:accent5>
      <a:accent6>
        <a:srgbClr val="F4C400"/>
      </a:accent6>
      <a:hlink>
        <a:srgbClr val="6BABE5"/>
      </a:hlink>
      <a:folHlink>
        <a:srgbClr val="F5A62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